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0"/>
  </p:notesMasterIdLst>
  <p:handoutMasterIdLst>
    <p:handoutMasterId r:id="rId41"/>
  </p:handoutMasterIdLst>
  <p:sldIdLst>
    <p:sldId id="256" r:id="rId5"/>
    <p:sldId id="263" r:id="rId6"/>
    <p:sldId id="265" r:id="rId7"/>
    <p:sldId id="266" r:id="rId8"/>
    <p:sldId id="267" r:id="rId9"/>
    <p:sldId id="268" r:id="rId10"/>
    <p:sldId id="258" r:id="rId11"/>
    <p:sldId id="270" r:id="rId12"/>
    <p:sldId id="269" r:id="rId13"/>
    <p:sldId id="271" r:id="rId14"/>
    <p:sldId id="272" r:id="rId15"/>
    <p:sldId id="259" r:id="rId16"/>
    <p:sldId id="273" r:id="rId17"/>
    <p:sldId id="281" r:id="rId18"/>
    <p:sldId id="282" r:id="rId19"/>
    <p:sldId id="283" r:id="rId20"/>
    <p:sldId id="284" r:id="rId21"/>
    <p:sldId id="260" r:id="rId22"/>
    <p:sldId id="285" r:id="rId23"/>
    <p:sldId id="286" r:id="rId24"/>
    <p:sldId id="287" r:id="rId25"/>
    <p:sldId id="288" r:id="rId26"/>
    <p:sldId id="261" r:id="rId27"/>
    <p:sldId id="275" r:id="rId28"/>
    <p:sldId id="276" r:id="rId29"/>
    <p:sldId id="277" r:id="rId30"/>
    <p:sldId id="278" r:id="rId31"/>
    <p:sldId id="262" r:id="rId32"/>
    <p:sldId id="289" r:id="rId33"/>
    <p:sldId id="290" r:id="rId34"/>
    <p:sldId id="291" r:id="rId35"/>
    <p:sldId id="292" r:id="rId36"/>
    <p:sldId id="264" r:id="rId37"/>
    <p:sldId id="279" r:id="rId38"/>
    <p:sldId id="280" r:id="rId3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85092"/>
  </p:normalViewPr>
  <p:slideViewPr>
    <p:cSldViewPr snapToGrid="0">
      <p:cViewPr varScale="1">
        <p:scale>
          <a:sx n="54" d="100"/>
          <a:sy n="54" d="100"/>
        </p:scale>
        <p:origin x="1124"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Stone" userId="b11b39b6-45d5-4a7a-a4fc-a3bda691dc9f" providerId="ADAL" clId="{33F92FF6-FF97-4E4F-8557-08AC1A54C3C1}"/>
    <pc:docChg chg="modSld">
      <pc:chgData name="Chris Stone" userId="b11b39b6-45d5-4a7a-a4fc-a3bda691dc9f" providerId="ADAL" clId="{33F92FF6-FF97-4E4F-8557-08AC1A54C3C1}" dt="2024-11-19T15:20:20.577" v="9" actId="20577"/>
      <pc:docMkLst>
        <pc:docMk/>
      </pc:docMkLst>
      <pc:sldChg chg="modSp mod">
        <pc:chgData name="Chris Stone" userId="b11b39b6-45d5-4a7a-a4fc-a3bda691dc9f" providerId="ADAL" clId="{33F92FF6-FF97-4E4F-8557-08AC1A54C3C1}" dt="2024-11-19T15:20:20.577" v="9" actId="20577"/>
        <pc:sldMkLst>
          <pc:docMk/>
          <pc:sldMk cId="1135794082" sldId="256"/>
        </pc:sldMkLst>
        <pc:spChg chg="mod">
          <ac:chgData name="Chris Stone" userId="b11b39b6-45d5-4a7a-a4fc-a3bda691dc9f" providerId="ADAL" clId="{33F92FF6-FF97-4E4F-8557-08AC1A54C3C1}" dt="2024-11-19T15:20:20.577" v="9" actId="20577"/>
          <ac:spMkLst>
            <pc:docMk/>
            <pc:sldMk cId="1135794082" sldId="256"/>
            <ac:spMk id="16" creationId="{F9D3B82E-4445-EED5-DD38-92E45C401536}"/>
          </ac:spMkLst>
        </pc:spChg>
      </pc:sldChg>
    </pc:docChg>
  </pc:docChgLst>
  <pc:docChgLst>
    <pc:chgData name="Chris Stone" userId="d8eec1d3-a003-4772-90fb-32e97161cccc" providerId="ADAL" clId="{9FBF714F-2B32-4E74-B4D0-EB6EA9F40E74}"/>
    <pc:docChg chg="undo custSel addSld modSld">
      <pc:chgData name="Chris Stone" userId="d8eec1d3-a003-4772-90fb-32e97161cccc" providerId="ADAL" clId="{9FBF714F-2B32-4E74-B4D0-EB6EA9F40E74}" dt="2023-11-08T19:35:05.373" v="3968" actId="20577"/>
      <pc:docMkLst>
        <pc:docMk/>
      </pc:docMkLst>
      <pc:sldChg chg="modSp mod">
        <pc:chgData name="Chris Stone" userId="d8eec1d3-a003-4772-90fb-32e97161cccc" providerId="ADAL" clId="{9FBF714F-2B32-4E74-B4D0-EB6EA9F40E74}" dt="2023-11-03T17:47:35.298" v="3756" actId="20577"/>
        <pc:sldMkLst>
          <pc:docMk/>
          <pc:sldMk cId="149381562" sldId="266"/>
        </pc:sldMkLst>
        <pc:spChg chg="mod">
          <ac:chgData name="Chris Stone" userId="d8eec1d3-a003-4772-90fb-32e97161cccc" providerId="ADAL" clId="{9FBF714F-2B32-4E74-B4D0-EB6EA9F40E74}" dt="2023-11-03T17:47:35.298" v="3756" actId="20577"/>
          <ac:spMkLst>
            <pc:docMk/>
            <pc:sldMk cId="149381562" sldId="266"/>
            <ac:spMk id="3" creationId="{0FAFB553-5090-1BA9-F8DD-201AF63726C5}"/>
          </ac:spMkLst>
        </pc:spChg>
      </pc:sldChg>
      <pc:sldChg chg="modSp mod">
        <pc:chgData name="Chris Stone" userId="d8eec1d3-a003-4772-90fb-32e97161cccc" providerId="ADAL" clId="{9FBF714F-2B32-4E74-B4D0-EB6EA9F40E74}" dt="2023-11-03T17:49:22.282" v="3967" actId="113"/>
        <pc:sldMkLst>
          <pc:docMk/>
          <pc:sldMk cId="2932050117" sldId="267"/>
        </pc:sldMkLst>
        <pc:spChg chg="mod">
          <ac:chgData name="Chris Stone" userId="d8eec1d3-a003-4772-90fb-32e97161cccc" providerId="ADAL" clId="{9FBF714F-2B32-4E74-B4D0-EB6EA9F40E74}" dt="2023-11-03T17:49:22.282" v="3967" actId="113"/>
          <ac:spMkLst>
            <pc:docMk/>
            <pc:sldMk cId="2932050117" sldId="267"/>
            <ac:spMk id="3" creationId="{B9909436-4A52-CDC7-DE93-64331C94101B}"/>
          </ac:spMkLst>
        </pc:spChg>
      </pc:sldChg>
      <pc:sldChg chg="modSp mod">
        <pc:chgData name="Chris Stone" userId="d8eec1d3-a003-4772-90fb-32e97161cccc" providerId="ADAL" clId="{9FBF714F-2B32-4E74-B4D0-EB6EA9F40E74}" dt="2023-11-08T19:35:05.373" v="3968" actId="20577"/>
        <pc:sldMkLst>
          <pc:docMk/>
          <pc:sldMk cId="492736518" sldId="270"/>
        </pc:sldMkLst>
        <pc:spChg chg="mod">
          <ac:chgData name="Chris Stone" userId="d8eec1d3-a003-4772-90fb-32e97161cccc" providerId="ADAL" clId="{9FBF714F-2B32-4E74-B4D0-EB6EA9F40E74}" dt="2023-11-08T19:35:05.373" v="3968" actId="20577"/>
          <ac:spMkLst>
            <pc:docMk/>
            <pc:sldMk cId="492736518" sldId="270"/>
            <ac:spMk id="3" creationId="{7DF51797-4231-80D7-5962-2502E8A0273A}"/>
          </ac:spMkLst>
        </pc:spChg>
      </pc:sldChg>
      <pc:sldChg chg="modSp mod">
        <pc:chgData name="Chris Stone" userId="d8eec1d3-a003-4772-90fb-32e97161cccc" providerId="ADAL" clId="{9FBF714F-2B32-4E74-B4D0-EB6EA9F40E74}" dt="2023-11-03T16:19:55.241" v="1" actId="20577"/>
        <pc:sldMkLst>
          <pc:docMk/>
          <pc:sldMk cId="2548297358" sldId="287"/>
        </pc:sldMkLst>
        <pc:spChg chg="mod">
          <ac:chgData name="Chris Stone" userId="d8eec1d3-a003-4772-90fb-32e97161cccc" providerId="ADAL" clId="{9FBF714F-2B32-4E74-B4D0-EB6EA9F40E74}" dt="2023-11-03T16:19:55.241" v="1" actId="20577"/>
          <ac:spMkLst>
            <pc:docMk/>
            <pc:sldMk cId="2548297358" sldId="287"/>
            <ac:spMk id="3" creationId="{D20584A4-B040-69A5-02CE-1A68D6899355}"/>
          </ac:spMkLst>
        </pc:spChg>
      </pc:sldChg>
      <pc:sldChg chg="modSp mod">
        <pc:chgData name="Chris Stone" userId="d8eec1d3-a003-4772-90fb-32e97161cccc" providerId="ADAL" clId="{9FBF714F-2B32-4E74-B4D0-EB6EA9F40E74}" dt="2023-11-03T16:24:22.294" v="183" actId="6549"/>
        <pc:sldMkLst>
          <pc:docMk/>
          <pc:sldMk cId="2581506480" sldId="288"/>
        </pc:sldMkLst>
        <pc:spChg chg="mod">
          <ac:chgData name="Chris Stone" userId="d8eec1d3-a003-4772-90fb-32e97161cccc" providerId="ADAL" clId="{9FBF714F-2B32-4E74-B4D0-EB6EA9F40E74}" dt="2023-11-03T16:24:22.294" v="183" actId="6549"/>
          <ac:spMkLst>
            <pc:docMk/>
            <pc:sldMk cId="2581506480" sldId="288"/>
            <ac:spMk id="3" creationId="{16423C1A-A63F-8ED5-F370-06C4A3AFF4C0}"/>
          </ac:spMkLst>
        </pc:spChg>
      </pc:sldChg>
      <pc:sldChg chg="addSp delSp modSp mod setBg addAnim delAnim modNotesTx">
        <pc:chgData name="Chris Stone" userId="d8eec1d3-a003-4772-90fb-32e97161cccc" providerId="ADAL" clId="{9FBF714F-2B32-4E74-B4D0-EB6EA9F40E74}" dt="2023-11-03T17:42:13.121" v="3709" actId="14100"/>
        <pc:sldMkLst>
          <pc:docMk/>
          <pc:sldMk cId="1245734965" sldId="289"/>
        </pc:sldMkLst>
        <pc:spChg chg="mod ord">
          <ac:chgData name="Chris Stone" userId="d8eec1d3-a003-4772-90fb-32e97161cccc" providerId="ADAL" clId="{9FBF714F-2B32-4E74-B4D0-EB6EA9F40E74}" dt="2023-11-03T17:40:33.426" v="3688" actId="26606"/>
          <ac:spMkLst>
            <pc:docMk/>
            <pc:sldMk cId="1245734965" sldId="289"/>
            <ac:spMk id="2" creationId="{B8EA56CB-5FA6-31D5-5C5B-9F261C0A3291}"/>
          </ac:spMkLst>
        </pc:spChg>
        <pc:spChg chg="del mod ord">
          <ac:chgData name="Chris Stone" userId="d8eec1d3-a003-4772-90fb-32e97161cccc" providerId="ADAL" clId="{9FBF714F-2B32-4E74-B4D0-EB6EA9F40E74}" dt="2023-11-03T17:40:25.545" v="3683" actId="478"/>
          <ac:spMkLst>
            <pc:docMk/>
            <pc:sldMk cId="1245734965" sldId="289"/>
            <ac:spMk id="8" creationId="{C2295DC1-D65C-14C1-FA5B-08A10AE947B1}"/>
          </ac:spMkLst>
        </pc:spChg>
        <pc:spChg chg="add del">
          <ac:chgData name="Chris Stone" userId="d8eec1d3-a003-4772-90fb-32e97161cccc" providerId="ADAL" clId="{9FBF714F-2B32-4E74-B4D0-EB6EA9F40E74}" dt="2023-11-03T17:40:31.333" v="3685" actId="26606"/>
          <ac:spMkLst>
            <pc:docMk/>
            <pc:sldMk cId="1245734965" sldId="289"/>
            <ac:spMk id="12" creationId="{4D4677D2-D5AC-4CF9-9EED-2B89D0A1C212}"/>
          </ac:spMkLst>
        </pc:spChg>
        <pc:spChg chg="add del">
          <ac:chgData name="Chris Stone" userId="d8eec1d3-a003-4772-90fb-32e97161cccc" providerId="ADAL" clId="{9FBF714F-2B32-4E74-B4D0-EB6EA9F40E74}" dt="2023-11-03T17:36:11.037" v="3616" actId="26606"/>
          <ac:spMkLst>
            <pc:docMk/>
            <pc:sldMk cId="1245734965" sldId="289"/>
            <ac:spMk id="13" creationId="{63F5877B-98C7-49DD-83AB-0F6F57CB6543}"/>
          </ac:spMkLst>
        </pc:spChg>
        <pc:spChg chg="add del">
          <ac:chgData name="Chris Stone" userId="d8eec1d3-a003-4772-90fb-32e97161cccc" providerId="ADAL" clId="{9FBF714F-2B32-4E74-B4D0-EB6EA9F40E74}" dt="2023-11-03T17:40:31.333" v="3685" actId="26606"/>
          <ac:spMkLst>
            <pc:docMk/>
            <pc:sldMk cId="1245734965" sldId="289"/>
            <ac:spMk id="14" creationId="{AF695F69-7001-421E-98A8-E74156934A51}"/>
          </ac:spMkLst>
        </pc:spChg>
        <pc:spChg chg="add del">
          <ac:chgData name="Chris Stone" userId="d8eec1d3-a003-4772-90fb-32e97161cccc" providerId="ADAL" clId="{9FBF714F-2B32-4E74-B4D0-EB6EA9F40E74}" dt="2023-11-03T17:36:11.037" v="3616" actId="26606"/>
          <ac:spMkLst>
            <pc:docMk/>
            <pc:sldMk cId="1245734965" sldId="289"/>
            <ac:spMk id="15" creationId="{4EA91930-66BC-4C41-B4F5-C31EB216F64B}"/>
          </ac:spMkLst>
        </pc:spChg>
        <pc:spChg chg="add del">
          <ac:chgData name="Chris Stone" userId="d8eec1d3-a003-4772-90fb-32e97161cccc" providerId="ADAL" clId="{9FBF714F-2B32-4E74-B4D0-EB6EA9F40E74}" dt="2023-11-03T17:40:33.381" v="3687" actId="26606"/>
          <ac:spMkLst>
            <pc:docMk/>
            <pc:sldMk cId="1245734965" sldId="289"/>
            <ac:spMk id="16" creationId="{D880886B-02ED-4317-9236-CB60C22CF7F3}"/>
          </ac:spMkLst>
        </pc:spChg>
        <pc:spChg chg="add del">
          <ac:chgData name="Chris Stone" userId="d8eec1d3-a003-4772-90fb-32e97161cccc" providerId="ADAL" clId="{9FBF714F-2B32-4E74-B4D0-EB6EA9F40E74}" dt="2023-11-03T17:36:11.037" v="3616" actId="26606"/>
          <ac:spMkLst>
            <pc:docMk/>
            <pc:sldMk cId="1245734965" sldId="289"/>
            <ac:spMk id="17" creationId="{6313CF8F-B436-401E-9575-DE0F8E8B5B17}"/>
          </ac:spMkLst>
        </pc:spChg>
        <pc:spChg chg="add del">
          <ac:chgData name="Chris Stone" userId="d8eec1d3-a003-4772-90fb-32e97161cccc" providerId="ADAL" clId="{9FBF714F-2B32-4E74-B4D0-EB6EA9F40E74}" dt="2023-11-03T17:40:33.381" v="3687" actId="26606"/>
          <ac:spMkLst>
            <pc:docMk/>
            <pc:sldMk cId="1245734965" sldId="289"/>
            <ac:spMk id="18" creationId="{28C31856-6ABF-41FD-B683-B06E5FFF926B}"/>
          </ac:spMkLst>
        </pc:spChg>
        <pc:spChg chg="add del">
          <ac:chgData name="Chris Stone" userId="d8eec1d3-a003-4772-90fb-32e97161cccc" providerId="ADAL" clId="{9FBF714F-2B32-4E74-B4D0-EB6EA9F40E74}" dt="2023-11-03T17:36:11.037" v="3616" actId="26606"/>
          <ac:spMkLst>
            <pc:docMk/>
            <pc:sldMk cId="1245734965" sldId="289"/>
            <ac:spMk id="19" creationId="{2A38CFE9-C30A-4551-ACCB-D5808FBC39CD}"/>
          </ac:spMkLst>
        </pc:spChg>
        <pc:spChg chg="add">
          <ac:chgData name="Chris Stone" userId="d8eec1d3-a003-4772-90fb-32e97161cccc" providerId="ADAL" clId="{9FBF714F-2B32-4E74-B4D0-EB6EA9F40E74}" dt="2023-11-03T17:40:33.426" v="3688" actId="26606"/>
          <ac:spMkLst>
            <pc:docMk/>
            <pc:sldMk cId="1245734965" sldId="289"/>
            <ac:spMk id="20" creationId="{78BA5F19-D5E1-4ECC-BEC2-DF7AEDFD7C50}"/>
          </ac:spMkLst>
        </pc:spChg>
        <pc:spChg chg="add del">
          <ac:chgData name="Chris Stone" userId="d8eec1d3-a003-4772-90fb-32e97161cccc" providerId="ADAL" clId="{9FBF714F-2B32-4E74-B4D0-EB6EA9F40E74}" dt="2023-11-03T17:36:11.037" v="3616" actId="26606"/>
          <ac:spMkLst>
            <pc:docMk/>
            <pc:sldMk cId="1245734965" sldId="289"/>
            <ac:spMk id="21" creationId="{67EF550F-47CE-4FB2-9DAC-12AD835C833D}"/>
          </ac:spMkLst>
        </pc:spChg>
        <pc:spChg chg="add">
          <ac:chgData name="Chris Stone" userId="d8eec1d3-a003-4772-90fb-32e97161cccc" providerId="ADAL" clId="{9FBF714F-2B32-4E74-B4D0-EB6EA9F40E74}" dt="2023-11-03T17:40:33.426" v="3688" actId="26606"/>
          <ac:spMkLst>
            <pc:docMk/>
            <pc:sldMk cId="1245734965" sldId="289"/>
            <ac:spMk id="22" creationId="{50CC88A9-A661-4C48-866E-8734E51140B1}"/>
          </ac:spMkLst>
        </pc:spChg>
        <pc:spChg chg="add del">
          <ac:chgData name="Chris Stone" userId="d8eec1d3-a003-4772-90fb-32e97161cccc" providerId="ADAL" clId="{9FBF714F-2B32-4E74-B4D0-EB6EA9F40E74}" dt="2023-11-03T17:36:12.186" v="3619" actId="26606"/>
          <ac:spMkLst>
            <pc:docMk/>
            <pc:sldMk cId="1245734965" sldId="289"/>
            <ac:spMk id="23" creationId="{21516CB1-E8C8-4751-B6A6-46B2D1E72A61}"/>
          </ac:spMkLst>
        </pc:spChg>
        <pc:spChg chg="add del">
          <ac:chgData name="Chris Stone" userId="d8eec1d3-a003-4772-90fb-32e97161cccc" providerId="ADAL" clId="{9FBF714F-2B32-4E74-B4D0-EB6EA9F40E74}" dt="2023-11-03T17:36:12.186" v="3619" actId="26606"/>
          <ac:spMkLst>
            <pc:docMk/>
            <pc:sldMk cId="1245734965" sldId="289"/>
            <ac:spMk id="24" creationId="{90C0C0D1-E79A-41FF-8322-256F6DD1499B}"/>
          </ac:spMkLst>
        </pc:spChg>
        <pc:spChg chg="add del">
          <ac:chgData name="Chris Stone" userId="d8eec1d3-a003-4772-90fb-32e97161cccc" providerId="ADAL" clId="{9FBF714F-2B32-4E74-B4D0-EB6EA9F40E74}" dt="2023-11-03T17:36:12.186" v="3619" actId="26606"/>
          <ac:spMkLst>
            <pc:docMk/>
            <pc:sldMk cId="1245734965" sldId="289"/>
            <ac:spMk id="25" creationId="{395FA420-5595-49D1-9D5F-79EC43B55574}"/>
          </ac:spMkLst>
        </pc:spChg>
        <pc:spChg chg="add">
          <ac:chgData name="Chris Stone" userId="d8eec1d3-a003-4772-90fb-32e97161cccc" providerId="ADAL" clId="{9FBF714F-2B32-4E74-B4D0-EB6EA9F40E74}" dt="2023-11-03T17:40:33.426" v="3688" actId="26606"/>
          <ac:spMkLst>
            <pc:docMk/>
            <pc:sldMk cId="1245734965" sldId="289"/>
            <ac:spMk id="26" creationId="{CFDF195F-784B-4D00-8C92-6FC1B0499EA1}"/>
          </ac:spMkLst>
        </pc:spChg>
        <pc:spChg chg="add del">
          <ac:chgData name="Chris Stone" userId="d8eec1d3-a003-4772-90fb-32e97161cccc" providerId="ADAL" clId="{9FBF714F-2B32-4E74-B4D0-EB6EA9F40E74}" dt="2023-11-03T17:36:13.041" v="3622" actId="26606"/>
          <ac:spMkLst>
            <pc:docMk/>
            <pc:sldMk cId="1245734965" sldId="289"/>
            <ac:spMk id="27" creationId="{63F5877B-98C7-49DD-83AB-0F6F57CB6543}"/>
          </ac:spMkLst>
        </pc:spChg>
        <pc:spChg chg="add del">
          <ac:chgData name="Chris Stone" userId="d8eec1d3-a003-4772-90fb-32e97161cccc" providerId="ADAL" clId="{9FBF714F-2B32-4E74-B4D0-EB6EA9F40E74}" dt="2023-11-03T17:36:13.041" v="3622" actId="26606"/>
          <ac:spMkLst>
            <pc:docMk/>
            <pc:sldMk cId="1245734965" sldId="289"/>
            <ac:spMk id="28" creationId="{4EA91930-66BC-4C41-B4F5-C31EB216F64B}"/>
          </ac:spMkLst>
        </pc:spChg>
        <pc:spChg chg="add del">
          <ac:chgData name="Chris Stone" userId="d8eec1d3-a003-4772-90fb-32e97161cccc" providerId="ADAL" clId="{9FBF714F-2B32-4E74-B4D0-EB6EA9F40E74}" dt="2023-11-03T17:36:13.041" v="3622" actId="26606"/>
          <ac:spMkLst>
            <pc:docMk/>
            <pc:sldMk cId="1245734965" sldId="289"/>
            <ac:spMk id="29" creationId="{6313CF8F-B436-401E-9575-DE0F8E8B5B17}"/>
          </ac:spMkLst>
        </pc:spChg>
        <pc:spChg chg="add del">
          <ac:chgData name="Chris Stone" userId="d8eec1d3-a003-4772-90fb-32e97161cccc" providerId="ADAL" clId="{9FBF714F-2B32-4E74-B4D0-EB6EA9F40E74}" dt="2023-11-03T17:36:13.041" v="3622" actId="26606"/>
          <ac:spMkLst>
            <pc:docMk/>
            <pc:sldMk cId="1245734965" sldId="289"/>
            <ac:spMk id="30" creationId="{2A38CFE9-C30A-4551-ACCB-D5808FBC39CD}"/>
          </ac:spMkLst>
        </pc:spChg>
        <pc:spChg chg="add del">
          <ac:chgData name="Chris Stone" userId="d8eec1d3-a003-4772-90fb-32e97161cccc" providerId="ADAL" clId="{9FBF714F-2B32-4E74-B4D0-EB6EA9F40E74}" dt="2023-11-03T17:36:13.041" v="3622" actId="26606"/>
          <ac:spMkLst>
            <pc:docMk/>
            <pc:sldMk cId="1245734965" sldId="289"/>
            <ac:spMk id="31" creationId="{67EF550F-47CE-4FB2-9DAC-12AD835C833D}"/>
          </ac:spMkLst>
        </pc:spChg>
        <pc:spChg chg="add del">
          <ac:chgData name="Chris Stone" userId="d8eec1d3-a003-4772-90fb-32e97161cccc" providerId="ADAL" clId="{9FBF714F-2B32-4E74-B4D0-EB6EA9F40E74}" dt="2023-11-03T17:36:15.677" v="3624" actId="26606"/>
          <ac:spMkLst>
            <pc:docMk/>
            <pc:sldMk cId="1245734965" sldId="289"/>
            <ac:spMk id="33" creationId="{61293230-B0F6-45B1-96D1-13D18E242995}"/>
          </ac:spMkLst>
        </pc:spChg>
        <pc:spChg chg="add del">
          <ac:chgData name="Chris Stone" userId="d8eec1d3-a003-4772-90fb-32e97161cccc" providerId="ADAL" clId="{9FBF714F-2B32-4E74-B4D0-EB6EA9F40E74}" dt="2023-11-03T17:36:15.677" v="3624" actId="26606"/>
          <ac:spMkLst>
            <pc:docMk/>
            <pc:sldMk cId="1245734965" sldId="289"/>
            <ac:spMk id="34" creationId="{0A1E0707-4985-454B-ACE0-4855BB55875E}"/>
          </ac:spMkLst>
        </pc:spChg>
        <pc:spChg chg="add del">
          <ac:chgData name="Chris Stone" userId="d8eec1d3-a003-4772-90fb-32e97161cccc" providerId="ADAL" clId="{9FBF714F-2B32-4E74-B4D0-EB6EA9F40E74}" dt="2023-11-03T17:36:17.587" v="3626" actId="26606"/>
          <ac:spMkLst>
            <pc:docMk/>
            <pc:sldMk cId="1245734965" sldId="289"/>
            <ac:spMk id="36" creationId="{6D24BC9E-AC6A-42EE-AFD8-B290720B841F}"/>
          </ac:spMkLst>
        </pc:spChg>
        <pc:spChg chg="add del">
          <ac:chgData name="Chris Stone" userId="d8eec1d3-a003-4772-90fb-32e97161cccc" providerId="ADAL" clId="{9FBF714F-2B32-4E74-B4D0-EB6EA9F40E74}" dt="2023-11-03T17:36:17.587" v="3626" actId="26606"/>
          <ac:spMkLst>
            <pc:docMk/>
            <pc:sldMk cId="1245734965" sldId="289"/>
            <ac:spMk id="37" creationId="{0990C621-3B8B-4820-8328-D47EF7CE823C}"/>
          </ac:spMkLst>
        </pc:spChg>
        <pc:spChg chg="add del">
          <ac:chgData name="Chris Stone" userId="d8eec1d3-a003-4772-90fb-32e97161cccc" providerId="ADAL" clId="{9FBF714F-2B32-4E74-B4D0-EB6EA9F40E74}" dt="2023-11-03T17:36:17.587" v="3626" actId="26606"/>
          <ac:spMkLst>
            <pc:docMk/>
            <pc:sldMk cId="1245734965" sldId="289"/>
            <ac:spMk id="38" creationId="{C1A2385B-1D2A-4E17-84FA-6CB7F0AAE473}"/>
          </ac:spMkLst>
        </pc:spChg>
        <pc:spChg chg="add del">
          <ac:chgData name="Chris Stone" userId="d8eec1d3-a003-4772-90fb-32e97161cccc" providerId="ADAL" clId="{9FBF714F-2B32-4E74-B4D0-EB6EA9F40E74}" dt="2023-11-03T17:36:17.587" v="3626" actId="26606"/>
          <ac:spMkLst>
            <pc:docMk/>
            <pc:sldMk cId="1245734965" sldId="289"/>
            <ac:spMk id="39" creationId="{5E791F2F-79DB-4CC0-9FA1-001E3E91E8B7}"/>
          </ac:spMkLst>
        </pc:spChg>
        <pc:spChg chg="add del">
          <ac:chgData name="Chris Stone" userId="d8eec1d3-a003-4772-90fb-32e97161cccc" providerId="ADAL" clId="{9FBF714F-2B32-4E74-B4D0-EB6EA9F40E74}" dt="2023-11-03T17:36:23.873" v="3628" actId="26606"/>
          <ac:spMkLst>
            <pc:docMk/>
            <pc:sldMk cId="1245734965" sldId="289"/>
            <ac:spMk id="41" creationId="{A51A0227-072A-4F5F-928C-E2C3E5CCD10C}"/>
          </ac:spMkLst>
        </pc:spChg>
        <pc:spChg chg="add del">
          <ac:chgData name="Chris Stone" userId="d8eec1d3-a003-4772-90fb-32e97161cccc" providerId="ADAL" clId="{9FBF714F-2B32-4E74-B4D0-EB6EA9F40E74}" dt="2023-11-03T17:36:23.873" v="3628" actId="26606"/>
          <ac:spMkLst>
            <pc:docMk/>
            <pc:sldMk cId="1245734965" sldId="289"/>
            <ac:spMk id="42" creationId="{35D99776-4B38-47DF-A302-11AD9AF87ACA}"/>
          </ac:spMkLst>
        </pc:spChg>
        <pc:spChg chg="add del">
          <ac:chgData name="Chris Stone" userId="d8eec1d3-a003-4772-90fb-32e97161cccc" providerId="ADAL" clId="{9FBF714F-2B32-4E74-B4D0-EB6EA9F40E74}" dt="2023-11-03T17:36:28.775" v="3630" actId="26606"/>
          <ac:spMkLst>
            <pc:docMk/>
            <pc:sldMk cId="1245734965" sldId="289"/>
            <ac:spMk id="44" creationId="{6D24BC9E-AC6A-42EE-AFD8-B290720B841F}"/>
          </ac:spMkLst>
        </pc:spChg>
        <pc:spChg chg="add del">
          <ac:chgData name="Chris Stone" userId="d8eec1d3-a003-4772-90fb-32e97161cccc" providerId="ADAL" clId="{9FBF714F-2B32-4E74-B4D0-EB6EA9F40E74}" dt="2023-11-03T17:36:28.775" v="3630" actId="26606"/>
          <ac:spMkLst>
            <pc:docMk/>
            <pc:sldMk cId="1245734965" sldId="289"/>
            <ac:spMk id="45" creationId="{0990C621-3B8B-4820-8328-D47EF7CE823C}"/>
          </ac:spMkLst>
        </pc:spChg>
        <pc:spChg chg="add del">
          <ac:chgData name="Chris Stone" userId="d8eec1d3-a003-4772-90fb-32e97161cccc" providerId="ADAL" clId="{9FBF714F-2B32-4E74-B4D0-EB6EA9F40E74}" dt="2023-11-03T17:36:28.775" v="3630" actId="26606"/>
          <ac:spMkLst>
            <pc:docMk/>
            <pc:sldMk cId="1245734965" sldId="289"/>
            <ac:spMk id="46" creationId="{C1A2385B-1D2A-4E17-84FA-6CB7F0AAE473}"/>
          </ac:spMkLst>
        </pc:spChg>
        <pc:spChg chg="add del">
          <ac:chgData name="Chris Stone" userId="d8eec1d3-a003-4772-90fb-32e97161cccc" providerId="ADAL" clId="{9FBF714F-2B32-4E74-B4D0-EB6EA9F40E74}" dt="2023-11-03T17:36:28.775" v="3630" actId="26606"/>
          <ac:spMkLst>
            <pc:docMk/>
            <pc:sldMk cId="1245734965" sldId="289"/>
            <ac:spMk id="47" creationId="{5E791F2F-79DB-4CC0-9FA1-001E3E91E8B7}"/>
          </ac:spMkLst>
        </pc:spChg>
        <pc:picChg chg="mod">
          <ac:chgData name="Chris Stone" userId="d8eec1d3-a003-4772-90fb-32e97161cccc" providerId="ADAL" clId="{9FBF714F-2B32-4E74-B4D0-EB6EA9F40E74}" dt="2023-11-03T17:42:08.655" v="3708" actId="14100"/>
          <ac:picMkLst>
            <pc:docMk/>
            <pc:sldMk cId="1245734965" sldId="289"/>
            <ac:picMk id="5" creationId="{C047BAE4-EFC3-598F-CEC9-96C4A14E7B94}"/>
          </ac:picMkLst>
        </pc:picChg>
        <pc:picChg chg="mod">
          <ac:chgData name="Chris Stone" userId="d8eec1d3-a003-4772-90fb-32e97161cccc" providerId="ADAL" clId="{9FBF714F-2B32-4E74-B4D0-EB6EA9F40E74}" dt="2023-11-03T17:42:13.121" v="3709" actId="14100"/>
          <ac:picMkLst>
            <pc:docMk/>
            <pc:sldMk cId="1245734965" sldId="289"/>
            <ac:picMk id="7" creationId="{0EAEA992-8971-1BAB-8841-CB42068CBF2C}"/>
          </ac:picMkLst>
        </pc:picChg>
      </pc:sldChg>
      <pc:sldChg chg="addSp delSp modSp mod setBg modNotesTx">
        <pc:chgData name="Chris Stone" userId="d8eec1d3-a003-4772-90fb-32e97161cccc" providerId="ADAL" clId="{9FBF714F-2B32-4E74-B4D0-EB6EA9F40E74}" dt="2023-11-03T17:43:48.207" v="3721" actId="14100"/>
        <pc:sldMkLst>
          <pc:docMk/>
          <pc:sldMk cId="2925446157" sldId="290"/>
        </pc:sldMkLst>
        <pc:spChg chg="mod">
          <ac:chgData name="Chris Stone" userId="d8eec1d3-a003-4772-90fb-32e97161cccc" providerId="ADAL" clId="{9FBF714F-2B32-4E74-B4D0-EB6EA9F40E74}" dt="2023-11-03T17:40:00.024" v="3668" actId="26606"/>
          <ac:spMkLst>
            <pc:docMk/>
            <pc:sldMk cId="2925446157" sldId="290"/>
            <ac:spMk id="2" creationId="{EBDF61DD-2BA4-B585-7AA4-D52E2D67C007}"/>
          </ac:spMkLst>
        </pc:spChg>
        <pc:spChg chg="del mod">
          <ac:chgData name="Chris Stone" userId="d8eec1d3-a003-4772-90fb-32e97161cccc" providerId="ADAL" clId="{9FBF714F-2B32-4E74-B4D0-EB6EA9F40E74}" dt="2023-11-03T17:39:29.431" v="3651" actId="478"/>
          <ac:spMkLst>
            <pc:docMk/>
            <pc:sldMk cId="2925446157" sldId="290"/>
            <ac:spMk id="14" creationId="{8BC2206A-BB57-618F-98D0-F2193624EC0A}"/>
          </ac:spMkLst>
        </pc:spChg>
        <pc:spChg chg="add del">
          <ac:chgData name="Chris Stone" userId="d8eec1d3-a003-4772-90fb-32e97161cccc" providerId="ADAL" clId="{9FBF714F-2B32-4E74-B4D0-EB6EA9F40E74}" dt="2023-11-03T17:39:59.979" v="3667" actId="26606"/>
          <ac:spMkLst>
            <pc:docMk/>
            <pc:sldMk cId="2925446157" sldId="290"/>
            <ac:spMk id="17" creationId="{A7BAF409-1DF6-9318-0468-93742DCEF40A}"/>
          </ac:spMkLst>
        </pc:spChg>
        <pc:spChg chg="add del">
          <ac:chgData name="Chris Stone" userId="d8eec1d3-a003-4772-90fb-32e97161cccc" providerId="ADAL" clId="{9FBF714F-2B32-4E74-B4D0-EB6EA9F40E74}" dt="2023-11-03T17:39:48.140" v="3663" actId="26606"/>
          <ac:spMkLst>
            <pc:docMk/>
            <pc:sldMk cId="2925446157" sldId="290"/>
            <ac:spMk id="18" creationId="{88263A24-0C1F-4677-B43C-4AE14E276B27}"/>
          </ac:spMkLst>
        </pc:spChg>
        <pc:spChg chg="add del">
          <ac:chgData name="Chris Stone" userId="d8eec1d3-a003-4772-90fb-32e97161cccc" providerId="ADAL" clId="{9FBF714F-2B32-4E74-B4D0-EB6EA9F40E74}" dt="2023-11-03T17:39:48.140" v="3663" actId="26606"/>
          <ac:spMkLst>
            <pc:docMk/>
            <pc:sldMk cId="2925446157" sldId="290"/>
            <ac:spMk id="20" creationId="{0ADDB668-2CA4-4D2B-9C34-3487CA330BA8}"/>
          </ac:spMkLst>
        </pc:spChg>
        <pc:spChg chg="add del">
          <ac:chgData name="Chris Stone" userId="d8eec1d3-a003-4772-90fb-32e97161cccc" providerId="ADAL" clId="{9FBF714F-2B32-4E74-B4D0-EB6EA9F40E74}" dt="2023-11-03T17:39:48.140" v="3663" actId="26606"/>
          <ac:spMkLst>
            <pc:docMk/>
            <pc:sldMk cId="2925446157" sldId="290"/>
            <ac:spMk id="22" creationId="{2568BC19-F052-4108-93E1-6A3D1DEC072F}"/>
          </ac:spMkLst>
        </pc:spChg>
        <pc:spChg chg="add del">
          <ac:chgData name="Chris Stone" userId="d8eec1d3-a003-4772-90fb-32e97161cccc" providerId="ADAL" clId="{9FBF714F-2B32-4E74-B4D0-EB6EA9F40E74}" dt="2023-11-03T17:39:48.140" v="3663" actId="26606"/>
          <ac:spMkLst>
            <pc:docMk/>
            <pc:sldMk cId="2925446157" sldId="290"/>
            <ac:spMk id="24" creationId="{D5FD337D-4D6B-4C8B-B6F5-121097E09881}"/>
          </ac:spMkLst>
        </pc:spChg>
        <pc:spChg chg="add del">
          <ac:chgData name="Chris Stone" userId="d8eec1d3-a003-4772-90fb-32e97161cccc" providerId="ADAL" clId="{9FBF714F-2B32-4E74-B4D0-EB6EA9F40E74}" dt="2023-11-03T17:39:53.426" v="3665" actId="26606"/>
          <ac:spMkLst>
            <pc:docMk/>
            <pc:sldMk cId="2925446157" sldId="290"/>
            <ac:spMk id="26" creationId="{78BA5F19-D5E1-4ECC-BEC2-DF7AEDFD7C50}"/>
          </ac:spMkLst>
        </pc:spChg>
        <pc:spChg chg="add del">
          <ac:chgData name="Chris Stone" userId="d8eec1d3-a003-4772-90fb-32e97161cccc" providerId="ADAL" clId="{9FBF714F-2B32-4E74-B4D0-EB6EA9F40E74}" dt="2023-11-03T17:39:53.426" v="3665" actId="26606"/>
          <ac:spMkLst>
            <pc:docMk/>
            <pc:sldMk cId="2925446157" sldId="290"/>
            <ac:spMk id="27" creationId="{50CC88A9-A661-4C48-866E-8734E51140B1}"/>
          </ac:spMkLst>
        </pc:spChg>
        <pc:spChg chg="add del">
          <ac:chgData name="Chris Stone" userId="d8eec1d3-a003-4772-90fb-32e97161cccc" providerId="ADAL" clId="{9FBF714F-2B32-4E74-B4D0-EB6EA9F40E74}" dt="2023-11-03T17:39:53.426" v="3665" actId="26606"/>
          <ac:spMkLst>
            <pc:docMk/>
            <pc:sldMk cId="2925446157" sldId="290"/>
            <ac:spMk id="28" creationId="{CFDF195F-784B-4D00-8C92-6FC1B0499EA1}"/>
          </ac:spMkLst>
        </pc:spChg>
        <pc:spChg chg="add">
          <ac:chgData name="Chris Stone" userId="d8eec1d3-a003-4772-90fb-32e97161cccc" providerId="ADAL" clId="{9FBF714F-2B32-4E74-B4D0-EB6EA9F40E74}" dt="2023-11-03T17:40:00.024" v="3668" actId="26606"/>
          <ac:spMkLst>
            <pc:docMk/>
            <pc:sldMk cId="2925446157" sldId="290"/>
            <ac:spMk id="33" creationId="{78BA5F19-D5E1-4ECC-BEC2-DF7AEDFD7C50}"/>
          </ac:spMkLst>
        </pc:spChg>
        <pc:spChg chg="add">
          <ac:chgData name="Chris Stone" userId="d8eec1d3-a003-4772-90fb-32e97161cccc" providerId="ADAL" clId="{9FBF714F-2B32-4E74-B4D0-EB6EA9F40E74}" dt="2023-11-03T17:40:00.024" v="3668" actId="26606"/>
          <ac:spMkLst>
            <pc:docMk/>
            <pc:sldMk cId="2925446157" sldId="290"/>
            <ac:spMk id="34" creationId="{50CC88A9-A661-4C48-866E-8734E51140B1}"/>
          </ac:spMkLst>
        </pc:spChg>
        <pc:spChg chg="add">
          <ac:chgData name="Chris Stone" userId="d8eec1d3-a003-4772-90fb-32e97161cccc" providerId="ADAL" clId="{9FBF714F-2B32-4E74-B4D0-EB6EA9F40E74}" dt="2023-11-03T17:40:00.024" v="3668" actId="26606"/>
          <ac:spMkLst>
            <pc:docMk/>
            <pc:sldMk cId="2925446157" sldId="290"/>
            <ac:spMk id="35" creationId="{CFDF195F-784B-4D00-8C92-6FC1B0499EA1}"/>
          </ac:spMkLst>
        </pc:spChg>
        <pc:grpChg chg="add del">
          <ac:chgData name="Chris Stone" userId="d8eec1d3-a003-4772-90fb-32e97161cccc" providerId="ADAL" clId="{9FBF714F-2B32-4E74-B4D0-EB6EA9F40E74}" dt="2023-11-03T17:39:59.979" v="3667" actId="26606"/>
          <ac:grpSpMkLst>
            <pc:docMk/>
            <pc:sldMk cId="2925446157" sldId="290"/>
            <ac:grpSpMk id="30" creationId="{792AA144-DDFF-C43B-6866-516C9091D065}"/>
          </ac:grpSpMkLst>
        </pc:grpChg>
        <pc:picChg chg="mod ord">
          <ac:chgData name="Chris Stone" userId="d8eec1d3-a003-4772-90fb-32e97161cccc" providerId="ADAL" clId="{9FBF714F-2B32-4E74-B4D0-EB6EA9F40E74}" dt="2023-11-03T17:43:48.207" v="3721" actId="14100"/>
          <ac:picMkLst>
            <pc:docMk/>
            <pc:sldMk cId="2925446157" sldId="290"/>
            <ac:picMk id="11" creationId="{E8D8FDEE-65C2-4BF4-00F2-D6924E1DF002}"/>
          </ac:picMkLst>
        </pc:picChg>
        <pc:picChg chg="mod">
          <ac:chgData name="Chris Stone" userId="d8eec1d3-a003-4772-90fb-32e97161cccc" providerId="ADAL" clId="{9FBF714F-2B32-4E74-B4D0-EB6EA9F40E74}" dt="2023-11-03T17:43:44.624" v="3720" actId="14100"/>
          <ac:picMkLst>
            <pc:docMk/>
            <pc:sldMk cId="2925446157" sldId="290"/>
            <ac:picMk id="13" creationId="{4148ACB1-3A87-2747-C839-C6383802D526}"/>
          </ac:picMkLst>
        </pc:picChg>
      </pc:sldChg>
      <pc:sldChg chg="addSp delSp modSp mod setBg modNotesTx">
        <pc:chgData name="Chris Stone" userId="d8eec1d3-a003-4772-90fb-32e97161cccc" providerId="ADAL" clId="{9FBF714F-2B32-4E74-B4D0-EB6EA9F40E74}" dt="2023-11-03T17:35:58.690" v="3613" actId="26606"/>
        <pc:sldMkLst>
          <pc:docMk/>
          <pc:sldMk cId="3048164363" sldId="291"/>
        </pc:sldMkLst>
        <pc:spChg chg="mod">
          <ac:chgData name="Chris Stone" userId="d8eec1d3-a003-4772-90fb-32e97161cccc" providerId="ADAL" clId="{9FBF714F-2B32-4E74-B4D0-EB6EA9F40E74}" dt="2023-11-03T17:35:58.690" v="3613" actId="26606"/>
          <ac:spMkLst>
            <pc:docMk/>
            <pc:sldMk cId="3048164363" sldId="291"/>
            <ac:spMk id="2" creationId="{E91FD047-31D6-2FE0-7FAE-56D48D9E69DC}"/>
          </ac:spMkLst>
        </pc:spChg>
        <pc:spChg chg="add del mod">
          <ac:chgData name="Chris Stone" userId="d8eec1d3-a003-4772-90fb-32e97161cccc" providerId="ADAL" clId="{9FBF714F-2B32-4E74-B4D0-EB6EA9F40E74}" dt="2023-11-03T17:01:12.205" v="1483" actId="478"/>
          <ac:spMkLst>
            <pc:docMk/>
            <pc:sldMk cId="3048164363" sldId="291"/>
            <ac:spMk id="4" creationId="{F0D22B3B-C328-A097-FF7A-4BFDC362BC2D}"/>
          </ac:spMkLst>
        </pc:spChg>
        <pc:spChg chg="add del mod">
          <ac:chgData name="Chris Stone" userId="d8eec1d3-a003-4772-90fb-32e97161cccc" providerId="ADAL" clId="{9FBF714F-2B32-4E74-B4D0-EB6EA9F40E74}" dt="2023-11-03T17:03:29.546" v="1493" actId="22"/>
          <ac:spMkLst>
            <pc:docMk/>
            <pc:sldMk cId="3048164363" sldId="291"/>
            <ac:spMk id="7" creationId="{08B78E44-4332-C595-E958-446E0BD55C9B}"/>
          </ac:spMkLst>
        </pc:spChg>
        <pc:spChg chg="add">
          <ac:chgData name="Chris Stone" userId="d8eec1d3-a003-4772-90fb-32e97161cccc" providerId="ADAL" clId="{9FBF714F-2B32-4E74-B4D0-EB6EA9F40E74}" dt="2023-11-03T17:35:58.690" v="3613" actId="26606"/>
          <ac:spMkLst>
            <pc:docMk/>
            <pc:sldMk cId="3048164363" sldId="291"/>
            <ac:spMk id="16" creationId="{D4771268-CB57-404A-9271-370EB28F6090}"/>
          </ac:spMkLst>
        </pc:spChg>
        <pc:picChg chg="add del">
          <ac:chgData name="Chris Stone" userId="d8eec1d3-a003-4772-90fb-32e97161cccc" providerId="ADAL" clId="{9FBF714F-2B32-4E74-B4D0-EB6EA9F40E74}" dt="2023-11-03T17:01:15.765" v="1484" actId="478"/>
          <ac:picMkLst>
            <pc:docMk/>
            <pc:sldMk cId="3048164363" sldId="291"/>
            <ac:picMk id="5" creationId="{5040E7BF-F8A9-FFDD-CF83-9C0FF20A9374}"/>
          </ac:picMkLst>
        </pc:picChg>
        <pc:picChg chg="add del mod ord">
          <ac:chgData name="Chris Stone" userId="d8eec1d3-a003-4772-90fb-32e97161cccc" providerId="ADAL" clId="{9FBF714F-2B32-4E74-B4D0-EB6EA9F40E74}" dt="2023-11-03T17:02:17.196" v="1492" actId="22"/>
          <ac:picMkLst>
            <pc:docMk/>
            <pc:sldMk cId="3048164363" sldId="291"/>
            <ac:picMk id="9" creationId="{88003CD2-A2DA-4330-03BE-E6EC146B1A9F}"/>
          </ac:picMkLst>
        </pc:picChg>
        <pc:picChg chg="add mod ord">
          <ac:chgData name="Chris Stone" userId="d8eec1d3-a003-4772-90fb-32e97161cccc" providerId="ADAL" clId="{9FBF714F-2B32-4E74-B4D0-EB6EA9F40E74}" dt="2023-11-03T17:35:58.690" v="3613" actId="26606"/>
          <ac:picMkLst>
            <pc:docMk/>
            <pc:sldMk cId="3048164363" sldId="291"/>
            <ac:picMk id="11" creationId="{2DF51519-DC8E-DBCB-A124-99CA7ECB1CBC}"/>
          </ac:picMkLst>
        </pc:picChg>
      </pc:sldChg>
      <pc:sldChg chg="addSp delSp modSp new mod setBg modNotesTx">
        <pc:chgData name="Chris Stone" userId="d8eec1d3-a003-4772-90fb-32e97161cccc" providerId="ADAL" clId="{9FBF714F-2B32-4E74-B4D0-EB6EA9F40E74}" dt="2023-11-03T17:39:00.278" v="3648" actId="14100"/>
        <pc:sldMkLst>
          <pc:docMk/>
          <pc:sldMk cId="59687979" sldId="292"/>
        </pc:sldMkLst>
        <pc:spChg chg="mod">
          <ac:chgData name="Chris Stone" userId="d8eec1d3-a003-4772-90fb-32e97161cccc" providerId="ADAL" clId="{9FBF714F-2B32-4E74-B4D0-EB6EA9F40E74}" dt="2023-11-03T17:38:49.235" v="3646" actId="26606"/>
          <ac:spMkLst>
            <pc:docMk/>
            <pc:sldMk cId="59687979" sldId="292"/>
            <ac:spMk id="2" creationId="{D4E6702E-405C-F8FA-852B-8272A3A87C75}"/>
          </ac:spMkLst>
        </pc:spChg>
        <pc:spChg chg="del">
          <ac:chgData name="Chris Stone" userId="d8eec1d3-a003-4772-90fb-32e97161cccc" providerId="ADAL" clId="{9FBF714F-2B32-4E74-B4D0-EB6EA9F40E74}" dt="2023-11-03T17:24:31.550" v="2502" actId="22"/>
          <ac:spMkLst>
            <pc:docMk/>
            <pc:sldMk cId="59687979" sldId="292"/>
            <ac:spMk id="3" creationId="{0251FBAA-7E9F-B541-5D3D-42437E4F0666}"/>
          </ac:spMkLst>
        </pc:spChg>
        <pc:spChg chg="add del">
          <ac:chgData name="Chris Stone" userId="d8eec1d3-a003-4772-90fb-32e97161cccc" providerId="ADAL" clId="{9FBF714F-2B32-4E74-B4D0-EB6EA9F40E74}" dt="2023-11-03T17:38:49.235" v="3646" actId="26606"/>
          <ac:spMkLst>
            <pc:docMk/>
            <pc:sldMk cId="59687979" sldId="292"/>
            <ac:spMk id="7" creationId="{D4771268-CB57-404A-9271-370EB28F6090}"/>
          </ac:spMkLst>
        </pc:spChg>
        <pc:spChg chg="add">
          <ac:chgData name="Chris Stone" userId="d8eec1d3-a003-4772-90fb-32e97161cccc" providerId="ADAL" clId="{9FBF714F-2B32-4E74-B4D0-EB6EA9F40E74}" dt="2023-11-03T17:38:49.235" v="3646" actId="26606"/>
          <ac:spMkLst>
            <pc:docMk/>
            <pc:sldMk cId="59687979" sldId="292"/>
            <ac:spMk id="9" creationId="{6753252F-4873-4F63-801D-CC719279A7D5}"/>
          </ac:spMkLst>
        </pc:spChg>
        <pc:spChg chg="add del">
          <ac:chgData name="Chris Stone" userId="d8eec1d3-a003-4772-90fb-32e97161cccc" providerId="ADAL" clId="{9FBF714F-2B32-4E74-B4D0-EB6EA9F40E74}" dt="2023-11-03T17:37:06.978" v="3632" actId="26606"/>
          <ac:spMkLst>
            <pc:docMk/>
            <pc:sldMk cId="59687979" sldId="292"/>
            <ac:spMk id="10" creationId="{A8384FB5-9ADC-4DDC-881B-597D56F5B15D}"/>
          </ac:spMkLst>
        </pc:spChg>
        <pc:spChg chg="add">
          <ac:chgData name="Chris Stone" userId="d8eec1d3-a003-4772-90fb-32e97161cccc" providerId="ADAL" clId="{9FBF714F-2B32-4E74-B4D0-EB6EA9F40E74}" dt="2023-11-03T17:38:49.235" v="3646" actId="26606"/>
          <ac:spMkLst>
            <pc:docMk/>
            <pc:sldMk cId="59687979" sldId="292"/>
            <ac:spMk id="11" creationId="{047C8CCB-F95D-4249-92DD-651249D3535A}"/>
          </ac:spMkLst>
        </pc:spChg>
        <pc:spChg chg="add del">
          <ac:chgData name="Chris Stone" userId="d8eec1d3-a003-4772-90fb-32e97161cccc" providerId="ADAL" clId="{9FBF714F-2B32-4E74-B4D0-EB6EA9F40E74}" dt="2023-11-03T17:37:06.978" v="3632" actId="26606"/>
          <ac:spMkLst>
            <pc:docMk/>
            <pc:sldMk cId="59687979" sldId="292"/>
            <ac:spMk id="12" creationId="{1199E1B1-A8C0-4FE8-A5A8-1CB41D69F857}"/>
          </ac:spMkLst>
        </pc:spChg>
        <pc:spChg chg="add del">
          <ac:chgData name="Chris Stone" userId="d8eec1d3-a003-4772-90fb-32e97161cccc" providerId="ADAL" clId="{9FBF714F-2B32-4E74-B4D0-EB6EA9F40E74}" dt="2023-11-03T17:37:06.978" v="3632" actId="26606"/>
          <ac:spMkLst>
            <pc:docMk/>
            <pc:sldMk cId="59687979" sldId="292"/>
            <ac:spMk id="14" creationId="{84A8DE83-DE75-4B41-9DB4-A7EC0B0DEC0B}"/>
          </ac:spMkLst>
        </pc:spChg>
        <pc:spChg chg="add del">
          <ac:chgData name="Chris Stone" userId="d8eec1d3-a003-4772-90fb-32e97161cccc" providerId="ADAL" clId="{9FBF714F-2B32-4E74-B4D0-EB6EA9F40E74}" dt="2023-11-03T17:37:06.978" v="3632" actId="26606"/>
          <ac:spMkLst>
            <pc:docMk/>
            <pc:sldMk cId="59687979" sldId="292"/>
            <ac:spMk id="16" creationId="{A7009A0A-BEF5-4EAC-AF15-E4F9F002E239}"/>
          </ac:spMkLst>
        </pc:spChg>
        <pc:spChg chg="add del">
          <ac:chgData name="Chris Stone" userId="d8eec1d3-a003-4772-90fb-32e97161cccc" providerId="ADAL" clId="{9FBF714F-2B32-4E74-B4D0-EB6EA9F40E74}" dt="2023-11-03T17:37:29.863" v="3640" actId="26606"/>
          <ac:spMkLst>
            <pc:docMk/>
            <pc:sldMk cId="59687979" sldId="292"/>
            <ac:spMk id="18" creationId="{D4771268-CB57-404A-9271-370EB28F6090}"/>
          </ac:spMkLst>
        </pc:spChg>
        <pc:picChg chg="add mod ord">
          <ac:chgData name="Chris Stone" userId="d8eec1d3-a003-4772-90fb-32e97161cccc" providerId="ADAL" clId="{9FBF714F-2B32-4E74-B4D0-EB6EA9F40E74}" dt="2023-11-03T17:39:00.278" v="3648" actId="14100"/>
          <ac:picMkLst>
            <pc:docMk/>
            <pc:sldMk cId="59687979" sldId="292"/>
            <ac:picMk id="5" creationId="{D4C1055B-2F63-DB50-07B0-97BC018DF4AB}"/>
          </ac:picMkLst>
        </pc:picChg>
      </pc:sldChg>
    </pc:docChg>
  </pc:docChgLst>
  <pc:docChgLst>
    <pc:chgData name="Kimberly Weaver" userId="dc9a9b71-f4d3-4a98-8e68-7017dd4cdfaf" providerId="ADAL" clId="{14D6B491-8650-49C5-8C4D-A3C5365A71F2}"/>
    <pc:docChg chg="modNotesMaster">
      <pc:chgData name="Kimberly Weaver" userId="dc9a9b71-f4d3-4a98-8e68-7017dd4cdfaf" providerId="ADAL" clId="{14D6B491-8650-49C5-8C4D-A3C5365A71F2}" dt="2023-11-21T14:05:21.331" v="0"/>
      <pc:docMkLst>
        <pc:docMk/>
      </pc:docMkLst>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0F9CC67-D6EF-C14F-3BFE-AEED1A318A2A}"/>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1A2D6F6-40C8-BE73-468E-B20658611649}"/>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ED35EBDB-7BBB-4FD2-8204-1B69BF5AEF3B}" type="datetimeFigureOut">
              <a:rPr lang="en-US" smtClean="0"/>
              <a:t>11/19/2024</a:t>
            </a:fld>
            <a:endParaRPr lang="en-US"/>
          </a:p>
        </p:txBody>
      </p:sp>
      <p:sp>
        <p:nvSpPr>
          <p:cNvPr id="4" name="Footer Placeholder 3">
            <a:extLst>
              <a:ext uri="{FF2B5EF4-FFF2-40B4-BE49-F238E27FC236}">
                <a16:creationId xmlns:a16="http://schemas.microsoft.com/office/drawing/2014/main" id="{07A9ED40-FE39-30C3-BD05-24AD347F28FA}"/>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4891754-4853-D38A-D78B-C5745884D367}"/>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958270A8-1E62-40FB-A513-5F92C450FC46}" type="slidenum">
              <a:rPr lang="en-US" smtClean="0"/>
              <a:t>‹#›</a:t>
            </a:fld>
            <a:endParaRPr lang="en-US"/>
          </a:p>
        </p:txBody>
      </p:sp>
    </p:spTree>
    <p:extLst>
      <p:ext uri="{BB962C8B-B14F-4D97-AF65-F5344CB8AC3E}">
        <p14:creationId xmlns:p14="http://schemas.microsoft.com/office/powerpoint/2010/main" val="29527917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5345110-EC1A-4C48-B079-E020A3B29E56}" type="datetimeFigureOut">
              <a:rPr lang="en-US" smtClean="0"/>
              <a:t>11/19/2024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4C78FBE-7BAF-084B-BA02-478D902AA319}" type="slidenum">
              <a:rPr lang="en-US" smtClean="0"/>
              <a:t>‹#›</a:t>
            </a:fld>
            <a:endParaRPr lang="en-US"/>
          </a:p>
        </p:txBody>
      </p:sp>
    </p:spTree>
    <p:extLst>
      <p:ext uri="{BB962C8B-B14F-4D97-AF65-F5344CB8AC3E}">
        <p14:creationId xmlns:p14="http://schemas.microsoft.com/office/powerpoint/2010/main" val="59084471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pema.pa.gov/Preparedness/Planning/Community-Planning/School-Safety/Pages/default.aspx"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rems.ed.gov/"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rems.ed.gov/Docs/Zip%20Files/IntegratingDisabilities.zip"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pema.pa.gov/Preparedness/Planning/Community-Planning/Documents/School-Safety-Planning/PEMA-Model-School-EOP.docx"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pema.pa.gov/Preparedness/Planning/Community-Planning/Documents/School-Safety-Planning/School-Functional-Annexes.doc"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pema.pa.gov/Preparedness/Planning/Community-Planning/School-Safety/Pages/default.aspx"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rems.ed.gov/Docs/Zip%20Files/Communications_Warning.zip"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fema.gov/sites/default/files/2020-07/fema_nims_doctrine-2017.pdf"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training.fema.gov/emiweb/is/is100c/english/handouts/ics_for_schools.pdf" TargetMode="Externa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training.fema.gov/emiweb/is/is100c/english/handouts/ics_for_schools.pdf"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training.fema.gov/is/courseoverview.aspx?code=IS-100.c&amp;lang=en" TargetMode="External"/><Relationship Id="rId2" Type="http://schemas.openxmlformats.org/officeDocument/2006/relationships/slide" Target="../slides/slide27.xml"/><Relationship Id="rId1" Type="http://schemas.openxmlformats.org/officeDocument/2006/relationships/notesMaster" Target="../notesMasters/notesMaster1.xml"/><Relationship Id="rId5" Type="http://schemas.openxmlformats.org/officeDocument/2006/relationships/hyperlink" Target="https://training.fema.gov/is/courseoverview.aspx?code=is-362.a&amp;trk=public_post_comment-text&amp;lang=en" TargetMode="External"/><Relationship Id="rId4" Type="http://schemas.openxmlformats.org/officeDocument/2006/relationships/hyperlink" Target="https://training.fema.gov/is/courseoverview.aspx?code=IS-700.b&amp;lang=en"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s://www.legis.state.pa.us/cfdocs/legis/LI/consCheck.cfm?txtType=HTM&amp;ttl=75&amp;div=0&amp;chpt=45&amp;sctn=52&amp;subsctn=0" TargetMode="External"/><Relationship Id="rId13" Type="http://schemas.openxmlformats.org/officeDocument/2006/relationships/hyperlink" Target="https://www.law.cornell.edu/definitions/uscode.php?width=840&amp;height=800&amp;iframe=true&amp;def_id=20-USC-3092384-1499524881&amp;term_occur=999&amp;term_src=title:20:chapter:70:subchapter:IV:part:A:subpart:1:section:7118" TargetMode="External"/><Relationship Id="rId18" Type="http://schemas.openxmlformats.org/officeDocument/2006/relationships/hyperlink" Target="https://www.law.cornell.edu/definitions/uscode.php?width=840&amp;height=800&amp;iframe=true&amp;def_id=20-USC-775935811-1992257180&amp;term_occur=999&amp;term_src=title:20:chapter:70:subchapter:IV:part:A:subpart:1:section:7118" TargetMode="External"/><Relationship Id="rId26" Type="http://schemas.openxmlformats.org/officeDocument/2006/relationships/hyperlink" Target="https://www.law.cornell.edu/uscode/text/20/1400" TargetMode="External"/><Relationship Id="rId3" Type="http://schemas.openxmlformats.org/officeDocument/2006/relationships/hyperlink" Target="https://www.legis.state.pa.us/cfdocs/legis/LI/uconsCheck.cfm?txtType=HTM&amp;yr=1949&amp;sessInd=0&amp;smthLwInd=0&amp;act=14&amp;chpt=15&amp;sctn=17&amp;subsctn=0" TargetMode="External"/><Relationship Id="rId21" Type="http://schemas.openxmlformats.org/officeDocument/2006/relationships/hyperlink" Target="https://www.law.cornell.edu/definitions/uscode.php?width=840&amp;height=800&amp;iframe=true&amp;def_id=20-USC-1540673407-958819708&amp;term_occur=999&amp;term_src=title:20:chapter:70:subchapter:IV:part:A:subpart:1:section:7118" TargetMode="External"/><Relationship Id="rId7" Type="http://schemas.openxmlformats.org/officeDocument/2006/relationships/hyperlink" Target="https://www.legis.state.pa.us/cfdocs/legis/LI/uconsCheck.cfm?txtType=HTM&amp;yr=1949&amp;sessInd=0&amp;smthLwInd=0&amp;act=14&amp;chpt=13B&amp;sctn=10&amp;subsctn=0" TargetMode="External"/><Relationship Id="rId12" Type="http://schemas.openxmlformats.org/officeDocument/2006/relationships/hyperlink" Target="https://www.law.cornell.edu/uscode/text/20/7115#a" TargetMode="External"/><Relationship Id="rId17" Type="http://schemas.openxmlformats.org/officeDocument/2006/relationships/hyperlink" Target="https://www.law.cornell.edu/definitions/uscode.php?width=840&amp;height=800&amp;iframe=true&amp;def_id=20-USC-740014708-1499524880&amp;term_occur=999&amp;term_src=title:20:chapter:70:subchapter:IV:part:A:subpart:1:section:7118" TargetMode="External"/><Relationship Id="rId25" Type="http://schemas.openxmlformats.org/officeDocument/2006/relationships/hyperlink" Target="https://www.law.cornell.edu/topn/education_of_the_handicapped_act" TargetMode="External"/><Relationship Id="rId2" Type="http://schemas.openxmlformats.org/officeDocument/2006/relationships/slide" Target="../slides/slide8.xml"/><Relationship Id="rId16" Type="http://schemas.openxmlformats.org/officeDocument/2006/relationships/hyperlink" Target="https://www.law.cornell.edu/definitions/uscode.php?width=840&amp;height=800&amp;iframe=true&amp;def_id=20-USC-1991540508-1493090985&amp;term_occur=999&amp;term_src=title:20:chapter:70:subchapter:IV:part:A:subpart:1:section:7118" TargetMode="External"/><Relationship Id="rId20" Type="http://schemas.openxmlformats.org/officeDocument/2006/relationships/hyperlink" Target="https://www.law.cornell.edu/definitions/uscode.php?width=840&amp;height=800&amp;iframe=true&amp;def_id=20-USC-30901871-1992191832&amp;term_occur=999&amp;term_src=title:20:chapter:70:subchapter:IV:part:A:subpart:1:section:7118" TargetMode="External"/><Relationship Id="rId29" Type="http://schemas.openxmlformats.org/officeDocument/2006/relationships/hyperlink" Target="https://www.law.cornell.edu/definitions/uscode.php?width=840&amp;height=800&amp;iframe=true&amp;def_id=20-USC-94631196-1493090987&amp;term_occur=999&amp;term_src=title:20:chapter:70:subchapter:IV:part:A:subpart:1:section:7118" TargetMode="External"/><Relationship Id="rId1" Type="http://schemas.openxmlformats.org/officeDocument/2006/relationships/notesMaster" Target="../notesMasters/notesMaster1.xml"/><Relationship Id="rId6" Type="http://schemas.openxmlformats.org/officeDocument/2006/relationships/hyperlink" Target="https://www.legis.state.pa.us/cfdocs/legis/LI/uconsCheck.cfm?txtType=HTM&amp;yr=1949&amp;sessInd=0&amp;smthLwInd=0&amp;act=14&amp;chpt=15&amp;sctn=18&amp;subsctn=0" TargetMode="External"/><Relationship Id="rId11" Type="http://schemas.openxmlformats.org/officeDocument/2006/relationships/hyperlink" Target="https://www.law.cornell.edu/definitions/uscode.php?width=840&amp;height=800&amp;iframe=true&amp;def_id=20-USC-1021888967-1992228350&amp;term_occur=999&amp;term_src=title:20:chapter:70:subchapter:IV:part:A:subpart:1:section:7118" TargetMode="External"/><Relationship Id="rId24" Type="http://schemas.openxmlformats.org/officeDocument/2006/relationships/hyperlink" Target="https://www.law.cornell.edu/definitions/uscode.php?width=840&amp;height=800&amp;iframe=true&amp;def_id=20-USC-143605536-1499524879&amp;term_occur=999&amp;term_src=title:20:chapter:70:subchapter:IV:part:A:subpart:1:section:7118" TargetMode="External"/><Relationship Id="rId5" Type="http://schemas.openxmlformats.org/officeDocument/2006/relationships/hyperlink" Target="https://www.pacodeandbulletin.gov/Display/pacode?file=/secure/pacode/data/022/chapter10/s10.24.html&amp;d=reduce" TargetMode="External"/><Relationship Id="rId15" Type="http://schemas.openxmlformats.org/officeDocument/2006/relationships/hyperlink" Target="https://www.law.cornell.edu/definitions/uscode.php?width=840&amp;height=800&amp;iframe=true&amp;def_id=20-USC-1170964312-958819685&amp;term_occur=999&amp;term_src=title:20:chapter:70:subchapter:IV:part:A:subpart:1:section:7118" TargetMode="External"/><Relationship Id="rId23" Type="http://schemas.openxmlformats.org/officeDocument/2006/relationships/hyperlink" Target="https://www.law.cornell.edu/uscode/text/20/7121" TargetMode="External"/><Relationship Id="rId28" Type="http://schemas.openxmlformats.org/officeDocument/2006/relationships/hyperlink" Target="https://www.law.cornell.edu/uscode/text/22/7102" TargetMode="External"/><Relationship Id="rId10" Type="http://schemas.openxmlformats.org/officeDocument/2006/relationships/hyperlink" Target="https://www.law.cornell.edu/uscode/text/20/7116#f" TargetMode="External"/><Relationship Id="rId19" Type="http://schemas.openxmlformats.org/officeDocument/2006/relationships/hyperlink" Target="https://www.law.cornell.edu/definitions/uscode.php?width=840&amp;height=800&amp;iframe=true&amp;def_id=20-USC-80204913-1499524878&amp;term_occur=999&amp;term_src=title:20:chapter:70:subchapter:IV:part:A:subpart:1:section:7118" TargetMode="External"/><Relationship Id="rId31" Type="http://schemas.openxmlformats.org/officeDocument/2006/relationships/hyperlink" Target="https://www.law.cornell.edu/definitions/uscode.php?width=840&amp;height=800&amp;iframe=true&amp;def_id=20-USC-530109064-958819738&amp;term_occur=999&amp;term_src=title:20:chapter:70:subchapter:IV:part:A:subpart:1:section:7118" TargetMode="External"/><Relationship Id="rId4" Type="http://schemas.openxmlformats.org/officeDocument/2006/relationships/hyperlink" Target="https://www.legis.state.pa.us/cfdocs/legis/LI/consCheck.cfm?txtType=HTM&amp;ttl=35&amp;div=0&amp;chpt=77&amp;sctn=1&amp;subsctn=0" TargetMode="External"/><Relationship Id="rId9" Type="http://schemas.openxmlformats.org/officeDocument/2006/relationships/hyperlink" Target="https://www.law.cornell.edu/uscode/text/20/7118" TargetMode="External"/><Relationship Id="rId14" Type="http://schemas.openxmlformats.org/officeDocument/2006/relationships/hyperlink" Target="https://www.law.cornell.edu/definitions/uscode.php?width=840&amp;height=800&amp;iframe=true&amp;def_id=20-USC-995424086-958819715&amp;term_occur=999&amp;term_src=title:20:chapter:70:subchapter:IV:part:A:subpart:1:section:7118" TargetMode="External"/><Relationship Id="rId22" Type="http://schemas.openxmlformats.org/officeDocument/2006/relationships/hyperlink" Target="https://www.law.cornell.edu/uscode/text/20/7101" TargetMode="External"/><Relationship Id="rId27" Type="http://schemas.openxmlformats.org/officeDocument/2006/relationships/hyperlink" Target="https://www.law.cornell.edu/uscode/text/20/7118#fn002207" TargetMode="External"/><Relationship Id="rId30" Type="http://schemas.openxmlformats.org/officeDocument/2006/relationships/hyperlink" Target="https://www.law.cornell.edu/definitions/uscode.php?width=840&amp;height=800&amp;iframe=true&amp;def_id=20-USC-431720352-958819743&amp;term_occur=999&amp;term_src=title:20:chapter:70:subchapter:IV:part:A:subpart:1:section:7118"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latin typeface="Calibri" panose="020F0502020204030204" pitchFamily="34" charset="0"/>
                <a:ea typeface="Arial" panose="020B0604020202020204" pitchFamily="34" charset="0"/>
                <a:cs typeface="Calibri" panose="020F0502020204030204" pitchFamily="34" charset="0"/>
              </a:rPr>
              <a:t>The trainer will open the session with a warm welcome to everyone participating and, where 3</a:t>
            </a:r>
            <a:r>
              <a:rPr lang="en-US" baseline="30000" dirty="0">
                <a:latin typeface="Calibri" panose="020F0502020204030204" pitchFamily="34" charset="0"/>
                <a:ea typeface="Arial" panose="020B0604020202020204" pitchFamily="34" charset="0"/>
                <a:cs typeface="Calibri" panose="020F0502020204030204" pitchFamily="34" charset="0"/>
              </a:rPr>
              <a:t>rd</a:t>
            </a:r>
            <a:r>
              <a:rPr lang="en-US" dirty="0">
                <a:latin typeface="Calibri" panose="020F0502020204030204" pitchFamily="34" charset="0"/>
                <a:ea typeface="Arial" panose="020B0604020202020204" pitchFamily="34" charset="0"/>
                <a:cs typeface="Calibri" panose="020F0502020204030204" pitchFamily="34" charset="0"/>
              </a:rPr>
              <a:t> parties are present, be sure to introduce them (noting that, representatives from local law enforcement, fire / EMS, or other external stakeholders may be present). The trainer will also thank the hosting entity for allowing us to use their facility, especially in the case of an Intermediate Unit.</a:t>
            </a:r>
            <a:endParaRPr lang="en-US" dirty="0">
              <a:latin typeface="Calibri" panose="020F0502020204030204" pitchFamily="34" charset="0"/>
              <a:ea typeface="Arial" panose="020B0604020202020204" pitchFamily="34" charset="0"/>
              <a:cs typeface="Arial" panose="020B0604020202020204" pitchFamily="34" charset="0"/>
            </a:endParaRPr>
          </a:p>
          <a:p>
            <a:endParaRPr lang="en-US" dirty="0"/>
          </a:p>
          <a:p>
            <a:pPr defTabSz="931774">
              <a:defRPr/>
            </a:pPr>
            <a:r>
              <a:rPr lang="en-US" dirty="0">
                <a:latin typeface="Calibri" panose="020F0502020204030204" pitchFamily="34" charset="0"/>
                <a:ea typeface="Times New Roman" panose="02020603050405020304" pitchFamily="18" charset="0"/>
              </a:rPr>
              <a:t>In addition to the training you will receive today, you will be provided with access to training materials for use with your school employees. It will cover much the same ground as the training today but is for you to directly deliver the training.</a:t>
            </a:r>
            <a:endParaRPr lang="en-US" dirty="0">
              <a:latin typeface="Times New Roman" panose="02020603050405020304" pitchFamily="18" charset="0"/>
              <a:ea typeface="Times New Roman" panose="02020603050405020304" pitchFamily="18" charset="0"/>
            </a:endParaRPr>
          </a:p>
          <a:p>
            <a:endParaRPr lang="en-US" dirty="0"/>
          </a:p>
          <a:p>
            <a:pPr>
              <a:spcBef>
                <a:spcPts val="611"/>
              </a:spcBef>
              <a:spcAft>
                <a:spcPts val="611"/>
              </a:spcAft>
            </a:pPr>
            <a:r>
              <a:rPr lang="en-US" dirty="0">
                <a:latin typeface="Calibri" panose="020F0502020204030204" pitchFamily="34" charset="0"/>
                <a:ea typeface="Times New Roman" panose="02020603050405020304" pitchFamily="18" charset="0"/>
              </a:rPr>
              <a:t>Both this training and what you will deliver to school employees is designed to provide all school employees – administrators, instructional staff and the wide range of support staff directly employed by schools – with a better understanding of critical information and procedures regarding Emergency Training Drills mandated by the state of Pennsylvania, highlight practices and strategies for the whole school community, and discuss the importance of developing a general and workable understanding of how Emergency Training Drills impact the educational environment through the eyes of school employees. </a:t>
            </a:r>
            <a:endParaRPr lang="en-US" dirty="0">
              <a:latin typeface="Times New Roman" panose="02020603050405020304" pitchFamily="18" charset="0"/>
              <a:ea typeface="Times New Roman" panose="02020603050405020304" pitchFamily="18" charset="0"/>
            </a:endParaRPr>
          </a:p>
          <a:p>
            <a:endParaRPr lang="en-US" dirty="0"/>
          </a:p>
        </p:txBody>
      </p:sp>
      <p:sp>
        <p:nvSpPr>
          <p:cNvPr id="5" name="Slide Number Placeholder 4">
            <a:extLst>
              <a:ext uri="{FF2B5EF4-FFF2-40B4-BE49-F238E27FC236}">
                <a16:creationId xmlns:a16="http://schemas.microsoft.com/office/drawing/2014/main" id="{F7E15D16-4F1A-23C4-AC17-B633D54C03F4}"/>
              </a:ext>
            </a:extLst>
          </p:cNvPr>
          <p:cNvSpPr>
            <a:spLocks noGrp="1"/>
          </p:cNvSpPr>
          <p:nvPr>
            <p:ph type="sldNum" sz="quarter" idx="5"/>
          </p:nvPr>
        </p:nvSpPr>
        <p:spPr/>
        <p:txBody>
          <a:bodyPr/>
          <a:lstStyle/>
          <a:p>
            <a:fld id="{44C78FBE-7BAF-084B-BA02-478D902AA319}" type="slidenum">
              <a:rPr lang="en-US" smtClean="0"/>
              <a:t>1</a:t>
            </a:fld>
            <a:endParaRPr lang="en-US"/>
          </a:p>
        </p:txBody>
      </p:sp>
    </p:spTree>
    <p:extLst>
      <p:ext uri="{BB962C8B-B14F-4D97-AF65-F5344CB8AC3E}">
        <p14:creationId xmlns:p14="http://schemas.microsoft.com/office/powerpoint/2010/main" val="1994020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800" dirty="0">
                <a:solidFill>
                  <a:srgbClr val="000000"/>
                </a:solidFill>
                <a:latin typeface="Calibri" panose="020F0502020204030204" pitchFamily="34" charset="0"/>
                <a:ea typeface="Arial" panose="020B0604020202020204" pitchFamily="34" charset="0"/>
                <a:cs typeface="Calibri" panose="020F0502020204030204" pitchFamily="34" charset="0"/>
              </a:rPr>
              <a:t>Ask participants to reflect on the following highlighted statements – excerpted from the legal references – associated with different types of drills and think about why these requirements are so important.</a:t>
            </a:r>
            <a:endParaRPr lang="en-US" sz="1800" dirty="0">
              <a:latin typeface="Calibri" panose="020F0502020204030204" pitchFamily="34" charset="0"/>
              <a:ea typeface="Arial" panose="020B0604020202020204" pitchFamily="34" charset="0"/>
              <a:cs typeface="Arial" panose="020B0604020202020204" pitchFamily="34" charset="0"/>
            </a:endParaRPr>
          </a:p>
          <a:p>
            <a:endParaRPr lang="en-US" dirty="0"/>
          </a:p>
        </p:txBody>
      </p:sp>
      <p:sp>
        <p:nvSpPr>
          <p:cNvPr id="5" name="Slide Number Placeholder 4">
            <a:extLst>
              <a:ext uri="{FF2B5EF4-FFF2-40B4-BE49-F238E27FC236}">
                <a16:creationId xmlns:a16="http://schemas.microsoft.com/office/drawing/2014/main" id="{A20E407C-91BC-2C16-F85D-07CFBE80B22F}"/>
              </a:ext>
            </a:extLst>
          </p:cNvPr>
          <p:cNvSpPr>
            <a:spLocks noGrp="1"/>
          </p:cNvSpPr>
          <p:nvPr>
            <p:ph type="sldNum" sz="quarter" idx="5"/>
          </p:nvPr>
        </p:nvSpPr>
        <p:spPr/>
        <p:txBody>
          <a:bodyPr/>
          <a:lstStyle/>
          <a:p>
            <a:fld id="{44C78FBE-7BAF-084B-BA02-478D902AA319}" type="slidenum">
              <a:rPr lang="en-US" smtClean="0"/>
              <a:t>10</a:t>
            </a:fld>
            <a:endParaRPr lang="en-US"/>
          </a:p>
        </p:txBody>
      </p:sp>
    </p:spTree>
    <p:extLst>
      <p:ext uri="{BB962C8B-B14F-4D97-AF65-F5344CB8AC3E}">
        <p14:creationId xmlns:p14="http://schemas.microsoft.com/office/powerpoint/2010/main" val="23728883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11"/>
              </a:spcBef>
              <a:spcAft>
                <a:spcPts val="611"/>
              </a:spcAft>
            </a:pPr>
            <a:r>
              <a:rPr lang="en-US" sz="1800" dirty="0">
                <a:solidFill>
                  <a:srgbClr val="000000"/>
                </a:solidFill>
                <a:latin typeface="Calibri" panose="020F0502020204030204" pitchFamily="34" charset="0"/>
                <a:ea typeface="Arial" panose="020B0604020202020204" pitchFamily="34" charset="0"/>
                <a:cs typeface="Calibri" panose="020F0502020204030204" pitchFamily="34" charset="0"/>
              </a:rPr>
              <a:t>The extent to which local law enforcement and fire / EMS may have the resources to engage in detailed site walks and collaborative preparedness planning will vary, but it is worth making the point that each Chief School Administrator is required, by law, to execute and update, every two years, a memorandum of understanding (MOU) with each local police department having jurisdiction over school property of the school entity.</a:t>
            </a:r>
            <a:endParaRPr lang="en-US" sz="1800" dirty="0">
              <a:latin typeface="Calibri" panose="020F0502020204030204" pitchFamily="34" charset="0"/>
              <a:ea typeface="Arial" panose="020B0604020202020204" pitchFamily="34" charset="0"/>
              <a:cs typeface="Arial" panose="020B0604020202020204" pitchFamily="34" charset="0"/>
            </a:endParaRPr>
          </a:p>
          <a:p>
            <a:pPr>
              <a:spcBef>
                <a:spcPts val="611"/>
              </a:spcBef>
              <a:spcAft>
                <a:spcPts val="611"/>
              </a:spcAft>
            </a:pPr>
            <a:endParaRPr lang="en-US" sz="1800" dirty="0">
              <a:solidFill>
                <a:srgbClr val="000000"/>
              </a:solidFill>
              <a:latin typeface="Calibri" panose="020F0502020204030204" pitchFamily="34" charset="0"/>
              <a:ea typeface="Arial" panose="020B0604020202020204" pitchFamily="34" charset="0"/>
              <a:cs typeface="Calibri" panose="020F0502020204030204" pitchFamily="34" charset="0"/>
            </a:endParaRPr>
          </a:p>
          <a:p>
            <a:pPr>
              <a:spcBef>
                <a:spcPts val="611"/>
              </a:spcBef>
              <a:spcAft>
                <a:spcPts val="611"/>
              </a:spcAft>
            </a:pPr>
            <a:r>
              <a:rPr lang="en-US" sz="1800" dirty="0">
                <a:solidFill>
                  <a:srgbClr val="000000"/>
                </a:solidFill>
                <a:latin typeface="Calibri" panose="020F0502020204030204" pitchFamily="34" charset="0"/>
                <a:ea typeface="Arial" panose="020B0604020202020204" pitchFamily="34" charset="0"/>
                <a:cs typeface="Calibri" panose="020F0502020204030204" pitchFamily="34" charset="0"/>
              </a:rPr>
              <a:t>This MOU defines the working relationship between a school entity and the local police in responding to incidents that occur on school property. It deals with fundamentals such as the scope and process for reporting of incidents which have either a mandatory or discretionary notification requirement to law enforcement and will also set out how law enforcement is to be engaged in instances where a student has a disability under IDEA (Individuals with Disabilities Education Act) . While often not explicit, there is generally an implied requirement that schools and law enforcement and other responders work together to ensure both entities know what they would respectively do in different emergency situations. The full list of who might be involved will vary school to school and context to context, but in addition to law enforcement, fire, and EMS, establishing cooperation and coordination during the preparedness phase with both county and municipal emergency management agencies would be advisable.</a:t>
            </a:r>
            <a:endParaRPr lang="en-US" sz="1800" dirty="0">
              <a:latin typeface="Calibri" panose="020F0502020204030204" pitchFamily="34" charset="0"/>
              <a:ea typeface="Arial" panose="020B0604020202020204" pitchFamily="34" charset="0"/>
              <a:cs typeface="Arial" panose="020B0604020202020204" pitchFamily="34" charset="0"/>
            </a:endParaRPr>
          </a:p>
          <a:p>
            <a:pPr>
              <a:spcBef>
                <a:spcPts val="611"/>
              </a:spcBef>
              <a:spcAft>
                <a:spcPts val="611"/>
              </a:spcAft>
            </a:pPr>
            <a:endParaRPr lang="en-US" sz="1800" dirty="0">
              <a:solidFill>
                <a:srgbClr val="000000"/>
              </a:solidFill>
              <a:latin typeface="Calibri" panose="020F0502020204030204" pitchFamily="34" charset="0"/>
              <a:ea typeface="Arial" panose="020B0604020202020204" pitchFamily="34" charset="0"/>
              <a:cs typeface="Calibri" panose="020F0502020204030204" pitchFamily="34" charset="0"/>
            </a:endParaRPr>
          </a:p>
          <a:p>
            <a:pPr>
              <a:spcBef>
                <a:spcPts val="611"/>
              </a:spcBef>
              <a:spcAft>
                <a:spcPts val="611"/>
              </a:spcAft>
            </a:pPr>
            <a:r>
              <a:rPr lang="en-US" sz="1800" dirty="0">
                <a:solidFill>
                  <a:srgbClr val="000000"/>
                </a:solidFill>
                <a:latin typeface="Calibri" panose="020F0502020204030204" pitchFamily="34" charset="0"/>
                <a:ea typeface="Arial" panose="020B0604020202020204" pitchFamily="34" charset="0"/>
                <a:cs typeface="Calibri" panose="020F0502020204030204" pitchFamily="34" charset="0"/>
              </a:rPr>
              <a:t>One final note on the conduct of emergency drills in schools. By their nature, these can create anxiety for students and the staff population, particularly so when following a major event that made it into the national news or that triggers memories of a situation individuals have been through. As trainers going back to your school entities to discuss drills, think carefully about how you can encourage an approach to the planning and conduct of drills that recognizes their potential to be traumatizing. You can suggest discussing this with your school psychologist and counselor, perhaps discussing with staff that how they talk with students during a drill is important. One thing to think about – and this will be particular to the age group and nature of the school, is that students can be empowered to identify that they can be the helpers in scary situations, that they can be taught how to help themselves and others; this can help students gain a better sense of control over themselves even when frightened during an emergency. Framing this through the Fred Rogers quote can be powerful, “When I was a boy and I would see scary things in the news, my mother would say to me, “Look for the helpers”.</a:t>
            </a:r>
            <a:endParaRPr lang="en-US" sz="1800" dirty="0">
              <a:latin typeface="Calibri" panose="020F0502020204030204" pitchFamily="34" charset="0"/>
              <a:ea typeface="Arial" panose="020B0604020202020204" pitchFamily="34" charset="0"/>
              <a:cs typeface="Arial" panose="020B0604020202020204" pitchFamily="34" charset="0"/>
            </a:endParaRPr>
          </a:p>
          <a:p>
            <a:endParaRPr lang="en-US" dirty="0"/>
          </a:p>
        </p:txBody>
      </p:sp>
      <p:sp>
        <p:nvSpPr>
          <p:cNvPr id="5" name="Slide Number Placeholder 4">
            <a:extLst>
              <a:ext uri="{FF2B5EF4-FFF2-40B4-BE49-F238E27FC236}">
                <a16:creationId xmlns:a16="http://schemas.microsoft.com/office/drawing/2014/main" id="{7FBD5819-01BB-3871-DB48-8074BC6072CF}"/>
              </a:ext>
            </a:extLst>
          </p:cNvPr>
          <p:cNvSpPr>
            <a:spLocks noGrp="1"/>
          </p:cNvSpPr>
          <p:nvPr>
            <p:ph type="sldNum" sz="quarter" idx="5"/>
          </p:nvPr>
        </p:nvSpPr>
        <p:spPr/>
        <p:txBody>
          <a:bodyPr/>
          <a:lstStyle/>
          <a:p>
            <a:fld id="{44C78FBE-7BAF-084B-BA02-478D902AA319}" type="slidenum">
              <a:rPr lang="en-US" smtClean="0"/>
              <a:t>11</a:t>
            </a:fld>
            <a:endParaRPr lang="en-US"/>
          </a:p>
        </p:txBody>
      </p:sp>
    </p:spTree>
    <p:extLst>
      <p:ext uri="{BB962C8B-B14F-4D97-AF65-F5344CB8AC3E}">
        <p14:creationId xmlns:p14="http://schemas.microsoft.com/office/powerpoint/2010/main" val="25128076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SECTION IS APPROXIMATELY </a:t>
            </a:r>
            <a:r>
              <a:rPr lang="en-US" b="1" dirty="0"/>
              <a:t>9 MINUTES </a:t>
            </a:r>
            <a:r>
              <a:rPr lang="en-US" dirty="0"/>
              <a:t>IN LENGTH</a:t>
            </a:r>
          </a:p>
          <a:p>
            <a:pPr defTabSz="931774">
              <a:defRPr/>
            </a:pPr>
            <a:endParaRPr lang="en-US" dirty="0"/>
          </a:p>
          <a:p>
            <a:pPr marL="232943" indent="-232943" defTabSz="931774">
              <a:buFontTx/>
              <a:buAutoNum type="arabicPeriod"/>
              <a:defRPr/>
            </a:pPr>
            <a:r>
              <a:rPr lang="en-US" dirty="0"/>
              <a:t>Plans &amp; Purposes</a:t>
            </a:r>
          </a:p>
          <a:p>
            <a:pPr marL="232943" indent="-232943" defTabSz="931774">
              <a:buFontTx/>
              <a:buAutoNum type="arabicPeriod"/>
              <a:defRPr/>
            </a:pPr>
            <a:r>
              <a:rPr lang="en-US" dirty="0"/>
              <a:t>Plans Should Be</a:t>
            </a:r>
          </a:p>
          <a:p>
            <a:pPr marL="232943" indent="-232943" defTabSz="931774">
              <a:buFontTx/>
              <a:buAutoNum type="arabicPeriod"/>
              <a:defRPr/>
            </a:pPr>
            <a:r>
              <a:rPr lang="en-US" dirty="0"/>
              <a:t>Plans Should Ensure</a:t>
            </a:r>
          </a:p>
          <a:p>
            <a:pPr marL="232943" indent="-232943" defTabSz="931774">
              <a:buFontTx/>
              <a:buAutoNum type="arabicPeriod"/>
              <a:defRPr/>
            </a:pPr>
            <a:r>
              <a:rPr lang="en-US" dirty="0"/>
              <a:t>EPP Structure</a:t>
            </a:r>
          </a:p>
          <a:p>
            <a:pPr marL="232943" indent="-232943" defTabSz="931774">
              <a:buFontTx/>
              <a:buAutoNum type="arabicPeriod"/>
              <a:defRPr/>
            </a:pPr>
            <a:r>
              <a:rPr lang="en-US" dirty="0"/>
              <a:t>Questions &amp; Final Points</a:t>
            </a:r>
          </a:p>
          <a:p>
            <a:pPr marL="232943" indent="-232943" defTabSz="931774">
              <a:buFontTx/>
              <a:buAutoNum type="arabicPeriod"/>
              <a:defRPr/>
            </a:pPr>
            <a:endParaRPr lang="en-US" dirty="0"/>
          </a:p>
          <a:p>
            <a:pPr defTabSz="931774">
              <a:defRPr/>
            </a:pPr>
            <a:endParaRPr lang="en-US" dirty="0"/>
          </a:p>
          <a:p>
            <a:endParaRPr lang="en-US" dirty="0"/>
          </a:p>
        </p:txBody>
      </p:sp>
      <p:sp>
        <p:nvSpPr>
          <p:cNvPr id="5" name="Slide Number Placeholder 4">
            <a:extLst>
              <a:ext uri="{FF2B5EF4-FFF2-40B4-BE49-F238E27FC236}">
                <a16:creationId xmlns:a16="http://schemas.microsoft.com/office/drawing/2014/main" id="{2E85D016-AFB4-CD51-DB87-203E38FA1F09}"/>
              </a:ext>
            </a:extLst>
          </p:cNvPr>
          <p:cNvSpPr>
            <a:spLocks noGrp="1"/>
          </p:cNvSpPr>
          <p:nvPr>
            <p:ph type="sldNum" sz="quarter" idx="5"/>
          </p:nvPr>
        </p:nvSpPr>
        <p:spPr/>
        <p:txBody>
          <a:bodyPr/>
          <a:lstStyle/>
          <a:p>
            <a:fld id="{44C78FBE-7BAF-084B-BA02-478D902AA319}" type="slidenum">
              <a:rPr lang="en-US" smtClean="0"/>
              <a:t>12</a:t>
            </a:fld>
            <a:endParaRPr lang="en-US"/>
          </a:p>
        </p:txBody>
      </p:sp>
    </p:spTree>
    <p:extLst>
      <p:ext uri="{BB962C8B-B14F-4D97-AF65-F5344CB8AC3E}">
        <p14:creationId xmlns:p14="http://schemas.microsoft.com/office/powerpoint/2010/main" val="31968301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11"/>
              </a:spcBef>
              <a:spcAft>
                <a:spcPts val="611"/>
              </a:spcAft>
            </a:pPr>
            <a:r>
              <a:rPr lang="en-US" sz="1800" dirty="0">
                <a:solidFill>
                  <a:srgbClr val="000000"/>
                </a:solidFill>
                <a:latin typeface="Calibri" panose="020F0502020204030204" pitchFamily="34" charset="0"/>
                <a:ea typeface="Arial" panose="020B0604020202020204" pitchFamily="34" charset="0"/>
                <a:cs typeface="Calibri" panose="020F0502020204030204" pitchFamily="34" charset="0"/>
              </a:rPr>
              <a:t>Emergency Preparedness Plans (EPP) are known by lots of different names but essentially cover the same ground:</a:t>
            </a:r>
            <a:endParaRPr lang="en-US" sz="1800" dirty="0">
              <a:latin typeface="Calibri" panose="020F0502020204030204" pitchFamily="34" charset="0"/>
              <a:ea typeface="Arial" panose="020B0604020202020204" pitchFamily="34" charset="0"/>
              <a:cs typeface="Arial" panose="020B0604020202020204" pitchFamily="34" charset="0"/>
            </a:endParaRPr>
          </a:p>
          <a:p>
            <a:pPr>
              <a:spcBef>
                <a:spcPts val="611"/>
              </a:spcBef>
              <a:spcAft>
                <a:spcPts val="611"/>
              </a:spcAft>
            </a:pPr>
            <a:endParaRPr lang="en-US" sz="1800" dirty="0">
              <a:latin typeface="Calibri" panose="020F0502020204030204" pitchFamily="34" charset="0"/>
              <a:ea typeface="Arial" panose="020B0604020202020204" pitchFamily="34" charset="0"/>
              <a:cs typeface="Arial" panose="020B0604020202020204" pitchFamily="34" charset="0"/>
            </a:endParaRPr>
          </a:p>
          <a:p>
            <a:pPr>
              <a:spcBef>
                <a:spcPts val="611"/>
              </a:spcBef>
              <a:spcAft>
                <a:spcPts val="611"/>
              </a:spcAft>
            </a:pPr>
            <a:r>
              <a:rPr lang="en-US" sz="1800" dirty="0">
                <a:solidFill>
                  <a:srgbClr val="000000"/>
                </a:solidFill>
                <a:latin typeface="Calibri" panose="020F0502020204030204" pitchFamily="34" charset="0"/>
                <a:ea typeface="Arial" panose="020B0604020202020204" pitchFamily="34" charset="0"/>
                <a:cs typeface="Calibri" panose="020F0502020204030204" pitchFamily="34" charset="0"/>
              </a:rPr>
              <a:t>The name does not matter – and will vary across school entities. They all provide the codified reference for doing the following:</a:t>
            </a:r>
          </a:p>
          <a:p>
            <a:pPr marL="349415" indent="-349415">
              <a:spcBef>
                <a:spcPts val="611"/>
              </a:spcBef>
              <a:buFont typeface="Symbol" pitchFamily="2" charset="2"/>
              <a:buChar char=""/>
            </a:pPr>
            <a:r>
              <a:rPr lang="en-US" sz="1800" b="1" dirty="0">
                <a:solidFill>
                  <a:srgbClr val="000000"/>
                </a:solidFill>
                <a:latin typeface="Calibri" panose="020F0502020204030204" pitchFamily="34" charset="0"/>
                <a:ea typeface="Arial" panose="020B0604020202020204" pitchFamily="34" charset="0"/>
                <a:cs typeface="Calibri" panose="020F0502020204030204" pitchFamily="34" charset="0"/>
              </a:rPr>
              <a:t>Prevent and Protect </a:t>
            </a:r>
            <a:r>
              <a:rPr lang="en-US" sz="1800" dirty="0">
                <a:solidFill>
                  <a:srgbClr val="000000"/>
                </a:solidFill>
                <a:latin typeface="Calibri" panose="020F0502020204030204" pitchFamily="34" charset="0"/>
                <a:ea typeface="Arial" panose="020B0604020202020204" pitchFamily="34" charset="0"/>
                <a:cs typeface="Calibri" panose="020F0502020204030204" pitchFamily="34" charset="0"/>
              </a:rPr>
              <a:t>Preparing for and preventing emergencies from occurring – as far as is possible.</a:t>
            </a:r>
            <a:endParaRPr lang="en-US" sz="1800" dirty="0">
              <a:latin typeface="Calibri" panose="020F0502020204030204" pitchFamily="34" charset="0"/>
              <a:ea typeface="Arial" panose="020B0604020202020204" pitchFamily="34" charset="0"/>
              <a:cs typeface="Arial" panose="020B0604020202020204" pitchFamily="34" charset="0"/>
            </a:endParaRPr>
          </a:p>
          <a:p>
            <a:pPr marL="349415" indent="-349415">
              <a:buFont typeface="Symbol" pitchFamily="2" charset="2"/>
              <a:buChar char=""/>
            </a:pPr>
            <a:r>
              <a:rPr lang="en-US" sz="1800" b="1" dirty="0">
                <a:solidFill>
                  <a:srgbClr val="000000"/>
                </a:solidFill>
                <a:latin typeface="Calibri" panose="020F0502020204030204" pitchFamily="34" charset="0"/>
                <a:ea typeface="Arial" panose="020B0604020202020204" pitchFamily="34" charset="0"/>
                <a:cs typeface="Calibri" panose="020F0502020204030204" pitchFamily="34" charset="0"/>
              </a:rPr>
              <a:t>Mitigate and Respond:</a:t>
            </a:r>
            <a:r>
              <a:rPr lang="en-US" sz="1800" dirty="0">
                <a:solidFill>
                  <a:srgbClr val="000000"/>
                </a:solidFill>
                <a:latin typeface="Calibri" panose="020F0502020204030204" pitchFamily="34" charset="0"/>
                <a:ea typeface="Arial" panose="020B0604020202020204" pitchFamily="34" charset="0"/>
                <a:cs typeface="Calibri" panose="020F0502020204030204" pitchFamily="34" charset="0"/>
              </a:rPr>
              <a:t> The initial response to an emergency event and then the management of the response through to the full containment of any further direct threat.</a:t>
            </a:r>
            <a:endParaRPr lang="en-US" sz="1800" dirty="0">
              <a:latin typeface="Calibri" panose="020F0502020204030204" pitchFamily="34" charset="0"/>
              <a:ea typeface="Arial" panose="020B0604020202020204" pitchFamily="34" charset="0"/>
              <a:cs typeface="Arial" panose="020B0604020202020204" pitchFamily="34" charset="0"/>
            </a:endParaRPr>
          </a:p>
          <a:p>
            <a:pPr marL="349415" indent="-349415">
              <a:spcAft>
                <a:spcPts val="611"/>
              </a:spcAft>
              <a:buFont typeface="Symbol" pitchFamily="2" charset="2"/>
              <a:buChar char=""/>
            </a:pPr>
            <a:r>
              <a:rPr lang="en-US" sz="1800" b="1" dirty="0">
                <a:solidFill>
                  <a:srgbClr val="000000"/>
                </a:solidFill>
                <a:latin typeface="Calibri" panose="020F0502020204030204" pitchFamily="34" charset="0"/>
                <a:ea typeface="Arial" panose="020B0604020202020204" pitchFamily="34" charset="0"/>
                <a:cs typeface="Calibri" panose="020F0502020204030204" pitchFamily="34" charset="0"/>
              </a:rPr>
              <a:t>Recover:</a:t>
            </a:r>
            <a:r>
              <a:rPr lang="en-US" sz="1800" dirty="0">
                <a:solidFill>
                  <a:srgbClr val="000000"/>
                </a:solidFill>
                <a:latin typeface="Calibri" panose="020F0502020204030204" pitchFamily="34" charset="0"/>
                <a:ea typeface="Arial" panose="020B0604020202020204" pitchFamily="34" charset="0"/>
                <a:cs typeface="Calibri" panose="020F0502020204030204" pitchFamily="34" charset="0"/>
              </a:rPr>
              <a:t> Transitioning out of emergency response by dealing with any residual risks and then recovering to a situation where the school can get back to its business of educating young people.</a:t>
            </a:r>
            <a:endParaRPr lang="en-US" sz="1800" dirty="0">
              <a:latin typeface="Calibri" panose="020F0502020204030204" pitchFamily="34" charset="0"/>
              <a:ea typeface="Arial" panose="020B0604020202020204" pitchFamily="34" charset="0"/>
              <a:cs typeface="Arial" panose="020B0604020202020204" pitchFamily="34" charset="0"/>
            </a:endParaRPr>
          </a:p>
          <a:p>
            <a:pPr>
              <a:spcBef>
                <a:spcPts val="611"/>
              </a:spcBef>
              <a:spcAft>
                <a:spcPts val="611"/>
              </a:spcAft>
            </a:pPr>
            <a:endParaRPr lang="en-US" sz="1800" dirty="0">
              <a:solidFill>
                <a:srgbClr val="000000"/>
              </a:solidFill>
              <a:latin typeface="Calibri" panose="020F0502020204030204" pitchFamily="34" charset="0"/>
              <a:ea typeface="Arial" panose="020B0604020202020204" pitchFamily="34" charset="0"/>
              <a:cs typeface="Calibri" panose="020F0502020204030204" pitchFamily="34" charset="0"/>
            </a:endParaRPr>
          </a:p>
          <a:p>
            <a:pPr>
              <a:spcBef>
                <a:spcPts val="611"/>
              </a:spcBef>
              <a:spcAft>
                <a:spcPts val="611"/>
              </a:spcAft>
            </a:pPr>
            <a:r>
              <a:rPr lang="en-US" sz="1800" dirty="0">
                <a:solidFill>
                  <a:srgbClr val="000000"/>
                </a:solidFill>
                <a:latin typeface="Calibri" panose="020F0502020204030204" pitchFamily="34" charset="0"/>
                <a:ea typeface="Arial" panose="020B0604020202020204" pitchFamily="34" charset="0"/>
                <a:cs typeface="Calibri" panose="020F0502020204030204" pitchFamily="34" charset="0"/>
              </a:rPr>
              <a:t>Note the way the EPP breaks down the approach into three distinct phases. This is commonly seen as good practice across the world and across sectors, when structuring approaches to dealing with events that could present a threat to people and places.</a:t>
            </a:r>
            <a:endParaRPr lang="en-US" sz="1800" dirty="0">
              <a:solidFill>
                <a:srgbClr val="000000"/>
              </a:solidFill>
              <a:latin typeface="Calibri" panose="020F0502020204030204" pitchFamily="34" charset="0"/>
              <a:ea typeface="Arial" panose="020B0604020202020204" pitchFamily="34" charset="0"/>
              <a:cs typeface="Arial" panose="020B0604020202020204" pitchFamily="34" charset="0"/>
            </a:endParaRPr>
          </a:p>
          <a:p>
            <a:pPr>
              <a:spcBef>
                <a:spcPts val="611"/>
              </a:spcBef>
              <a:spcAft>
                <a:spcPts val="611"/>
              </a:spcAft>
            </a:pPr>
            <a:endParaRPr lang="en-US" sz="1800" dirty="0">
              <a:solidFill>
                <a:srgbClr val="000000"/>
              </a:solidFill>
              <a:latin typeface="Calibri" panose="020F0502020204030204" pitchFamily="34" charset="0"/>
              <a:ea typeface="Times New Roman" panose="02020603050405020304" pitchFamily="18" charset="0"/>
              <a:cs typeface="Arial" panose="020B0604020202020204" pitchFamily="34" charset="0"/>
            </a:endParaRPr>
          </a:p>
          <a:p>
            <a:pPr>
              <a:spcBef>
                <a:spcPts val="611"/>
              </a:spcBef>
              <a:spcAft>
                <a:spcPts val="611"/>
              </a:spcAft>
            </a:pPr>
            <a:endParaRPr lang="en-US" sz="1800" dirty="0">
              <a:solidFill>
                <a:srgbClr val="000000"/>
              </a:solidFill>
              <a:latin typeface="Calibri" panose="020F0502020204030204" pitchFamily="34" charset="0"/>
              <a:ea typeface="Times New Roman" panose="02020603050405020304" pitchFamily="18" charset="0"/>
              <a:cs typeface="Arial" panose="020B0604020202020204" pitchFamily="34" charset="0"/>
            </a:endParaRPr>
          </a:p>
          <a:p>
            <a:pPr>
              <a:spcBef>
                <a:spcPts val="611"/>
              </a:spcBef>
              <a:spcAft>
                <a:spcPts val="611"/>
              </a:spcAft>
            </a:pPr>
            <a:r>
              <a:rPr lang="en-US" sz="1800" dirty="0">
                <a:solidFill>
                  <a:srgbClr val="000000"/>
                </a:solidFill>
                <a:latin typeface="Calibri" panose="020F0502020204030204" pitchFamily="34" charset="0"/>
                <a:ea typeface="Times New Roman" panose="02020603050405020304" pitchFamily="18" charset="0"/>
                <a:cs typeface="Arial" panose="020B0604020202020204" pitchFamily="34" charset="0"/>
              </a:rPr>
              <a:t>(</a:t>
            </a:r>
            <a:r>
              <a:rPr lang="en-US" sz="1100" b="1" dirty="0">
                <a:latin typeface="Calibri" panose="020F0502020204030204" pitchFamily="34" charset="0"/>
                <a:ea typeface="Times New Roman" panose="02020603050405020304" pitchFamily="18" charset="0"/>
                <a:cs typeface="Times New Roman" panose="02020603050405020304" pitchFamily="18" charset="0"/>
              </a:rPr>
              <a:t>Prevention) </a:t>
            </a:r>
            <a:r>
              <a:rPr lang="en-US" sz="1100" dirty="0">
                <a:latin typeface="Calibri" panose="020F0502020204030204" pitchFamily="34" charset="0"/>
                <a:ea typeface="Calibri" panose="020F0502020204030204" pitchFamily="34" charset="0"/>
                <a:cs typeface="Arial" panose="020B0604020202020204" pitchFamily="34" charset="0"/>
              </a:rPr>
              <a:t>The Prevention mission area comprises the capabilities necessary to avoid, prevent or stop a threatened or actual act of violence. </a:t>
            </a:r>
          </a:p>
          <a:p>
            <a:r>
              <a:rPr lang="en-US" sz="1100" dirty="0">
                <a:latin typeface="Calibri" panose="020F0502020204030204" pitchFamily="34" charset="0"/>
                <a:ea typeface="Calibri" panose="020F0502020204030204" pitchFamily="34" charset="0"/>
                <a:cs typeface="Arial" panose="020B0604020202020204" pitchFamily="34" charset="0"/>
              </a:rPr>
              <a:t> </a:t>
            </a:r>
          </a:p>
          <a:p>
            <a:r>
              <a:rPr lang="en-US" sz="1100" dirty="0">
                <a:latin typeface="Calibri" panose="020F0502020204030204" pitchFamily="34" charset="0"/>
                <a:ea typeface="Calibri" panose="020F0502020204030204" pitchFamily="34" charset="0"/>
                <a:cs typeface="Arial" panose="020B0604020202020204" pitchFamily="34" charset="0"/>
              </a:rPr>
              <a:t>Prevention Core Capabilities:</a:t>
            </a:r>
          </a:p>
          <a:p>
            <a:r>
              <a:rPr lang="en-US" sz="1100" dirty="0">
                <a:latin typeface="Calibri" panose="020F0502020204030204" pitchFamily="34" charset="0"/>
                <a:ea typeface="Calibri" panose="020F0502020204030204" pitchFamily="34" charset="0"/>
                <a:cs typeface="Arial" panose="020B0604020202020204" pitchFamily="34" charset="0"/>
              </a:rPr>
              <a:t> </a:t>
            </a:r>
          </a:p>
          <a:p>
            <a:pPr marL="349415" indent="-349415">
              <a:buFont typeface="Symbol" pitchFamily="2" charset="2"/>
              <a:buChar char=""/>
            </a:pPr>
            <a:r>
              <a:rPr lang="en-US" sz="1100" dirty="0">
                <a:latin typeface="Calibri" panose="020F0502020204030204" pitchFamily="34" charset="0"/>
                <a:ea typeface="Calibri" panose="020F0502020204030204" pitchFamily="34" charset="0"/>
                <a:cs typeface="Arial" panose="020B0604020202020204" pitchFamily="34" charset="0"/>
              </a:rPr>
              <a:t>Planning</a:t>
            </a:r>
          </a:p>
          <a:p>
            <a:pPr marL="349415" indent="-349415">
              <a:buFont typeface="Symbol" pitchFamily="2" charset="2"/>
              <a:buChar char=""/>
            </a:pPr>
            <a:r>
              <a:rPr lang="en-US" sz="1100" dirty="0">
                <a:latin typeface="Calibri" panose="020F0502020204030204" pitchFamily="34" charset="0"/>
                <a:ea typeface="Calibri" panose="020F0502020204030204" pitchFamily="34" charset="0"/>
                <a:cs typeface="Arial" panose="020B0604020202020204" pitchFamily="34" charset="0"/>
              </a:rPr>
              <a:t>Public Information and Warning</a:t>
            </a:r>
          </a:p>
          <a:p>
            <a:pPr marL="349415" indent="-349415">
              <a:buFont typeface="Symbol" pitchFamily="2" charset="2"/>
              <a:buChar char=""/>
            </a:pPr>
            <a:r>
              <a:rPr lang="en-US" sz="1100" dirty="0">
                <a:latin typeface="Calibri" panose="020F0502020204030204" pitchFamily="34" charset="0"/>
                <a:ea typeface="Calibri" panose="020F0502020204030204" pitchFamily="34" charset="0"/>
                <a:cs typeface="Arial" panose="020B0604020202020204" pitchFamily="34" charset="0"/>
              </a:rPr>
              <a:t>Operational Coordination</a:t>
            </a:r>
          </a:p>
          <a:p>
            <a:pPr marL="349415" indent="-349415">
              <a:buFont typeface="Symbol" pitchFamily="2" charset="2"/>
              <a:buChar char=""/>
            </a:pPr>
            <a:r>
              <a:rPr lang="en-US" sz="1100" dirty="0">
                <a:latin typeface="Calibri" panose="020F0502020204030204" pitchFamily="34" charset="0"/>
                <a:ea typeface="Calibri" panose="020F0502020204030204" pitchFamily="34" charset="0"/>
                <a:cs typeface="Arial" panose="020B0604020202020204" pitchFamily="34" charset="0"/>
              </a:rPr>
              <a:t>Intelligence and Information Sharing</a:t>
            </a:r>
          </a:p>
          <a:p>
            <a:pPr marL="349415" indent="-349415">
              <a:buFont typeface="Symbol" pitchFamily="2" charset="2"/>
              <a:buChar char=""/>
            </a:pPr>
            <a:r>
              <a:rPr lang="en-US" sz="1100" dirty="0">
                <a:latin typeface="Calibri" panose="020F0502020204030204" pitchFamily="34" charset="0"/>
                <a:ea typeface="Calibri" panose="020F0502020204030204" pitchFamily="34" charset="0"/>
                <a:cs typeface="Arial" panose="020B0604020202020204" pitchFamily="34" charset="0"/>
              </a:rPr>
              <a:t>Interdiction and Disruption</a:t>
            </a:r>
          </a:p>
          <a:p>
            <a:pPr marL="349415" indent="-349415">
              <a:buFont typeface="Symbol" pitchFamily="2" charset="2"/>
              <a:buChar char=""/>
            </a:pPr>
            <a:r>
              <a:rPr lang="en-US" sz="1100" dirty="0">
                <a:latin typeface="Calibri" panose="020F0502020204030204" pitchFamily="34" charset="0"/>
                <a:ea typeface="Calibri" panose="020F0502020204030204" pitchFamily="34" charset="0"/>
                <a:cs typeface="Arial" panose="020B0604020202020204" pitchFamily="34" charset="0"/>
              </a:rPr>
              <a:t>Screening, Search, and Detection</a:t>
            </a:r>
          </a:p>
          <a:p>
            <a:pPr marL="349415" indent="-349415">
              <a:buFont typeface="Symbol" pitchFamily="2" charset="2"/>
              <a:buChar char=""/>
            </a:pPr>
            <a:r>
              <a:rPr lang="en-US" sz="1100" dirty="0">
                <a:latin typeface="Calibri" panose="020F0502020204030204" pitchFamily="34" charset="0"/>
                <a:ea typeface="Calibri" panose="020F0502020204030204" pitchFamily="34" charset="0"/>
                <a:cs typeface="Arial" panose="020B0604020202020204" pitchFamily="34" charset="0"/>
              </a:rPr>
              <a:t>Forensics &amp; Attribution</a:t>
            </a:r>
          </a:p>
          <a:p>
            <a:endParaRPr lang="en-US" sz="1100" b="1" dirty="0">
              <a:latin typeface="Calibri" panose="020F0502020204030204" pitchFamily="34" charset="0"/>
              <a:ea typeface="Times New Roman" panose="02020603050405020304" pitchFamily="18" charset="0"/>
              <a:cs typeface="Arial" panose="020B0604020202020204" pitchFamily="34" charset="0"/>
            </a:endParaRPr>
          </a:p>
          <a:p>
            <a:endParaRPr lang="en-US" sz="1100" b="1" dirty="0">
              <a:latin typeface="Calibri" panose="020F0502020204030204" pitchFamily="34" charset="0"/>
              <a:ea typeface="Times New Roman" panose="02020603050405020304" pitchFamily="18" charset="0"/>
              <a:cs typeface="Arial" panose="020B0604020202020204" pitchFamily="34" charset="0"/>
            </a:endParaRPr>
          </a:p>
          <a:p>
            <a:r>
              <a:rPr lang="en-US" sz="1100" b="1" dirty="0">
                <a:latin typeface="Calibri" panose="020F0502020204030204" pitchFamily="34" charset="0"/>
                <a:ea typeface="Times New Roman" panose="02020603050405020304" pitchFamily="18" charset="0"/>
                <a:cs typeface="Arial" panose="020B0604020202020204" pitchFamily="34" charset="0"/>
              </a:rPr>
              <a:t>(</a:t>
            </a:r>
            <a:r>
              <a:rPr lang="en-US" sz="1100" b="1" dirty="0">
                <a:latin typeface="Calibri" panose="020F0502020204030204" pitchFamily="34" charset="0"/>
                <a:ea typeface="Times New Roman" panose="02020603050405020304" pitchFamily="18" charset="0"/>
                <a:cs typeface="Times New Roman" panose="02020603050405020304" pitchFamily="18" charset="0"/>
              </a:rPr>
              <a:t>Protection) </a:t>
            </a:r>
            <a:r>
              <a:rPr lang="en-US" sz="1100" dirty="0">
                <a:latin typeface="Calibri" panose="020F0502020204030204" pitchFamily="34" charset="0"/>
                <a:ea typeface="Calibri" panose="020F0502020204030204" pitchFamily="34" charset="0"/>
                <a:cs typeface="Arial" panose="020B0604020202020204" pitchFamily="34" charset="0"/>
              </a:rPr>
              <a:t>The Protection Framework houses the capabilities necessary to secure the homeland against acts of terrorism and manmade or natural disasters.</a:t>
            </a:r>
          </a:p>
          <a:p>
            <a:r>
              <a:rPr lang="en-US" sz="1100" dirty="0">
                <a:latin typeface="Calibri" panose="020F0502020204030204" pitchFamily="34" charset="0"/>
                <a:ea typeface="Calibri" panose="020F0502020204030204" pitchFamily="34" charset="0"/>
                <a:cs typeface="Arial" panose="020B0604020202020204" pitchFamily="34" charset="0"/>
              </a:rPr>
              <a:t> </a:t>
            </a:r>
          </a:p>
          <a:p>
            <a:r>
              <a:rPr lang="en-US" sz="1100" dirty="0">
                <a:latin typeface="Calibri" panose="020F0502020204030204" pitchFamily="34" charset="0"/>
                <a:ea typeface="Calibri" panose="020F0502020204030204" pitchFamily="34" charset="0"/>
                <a:cs typeface="Arial" panose="020B0604020202020204" pitchFamily="34" charset="0"/>
              </a:rPr>
              <a:t>Protection Core Capabilities:</a:t>
            </a:r>
          </a:p>
          <a:p>
            <a:r>
              <a:rPr lang="en-US" sz="1100" dirty="0">
                <a:latin typeface="Calibri" panose="020F0502020204030204" pitchFamily="34" charset="0"/>
                <a:ea typeface="Calibri" panose="020F0502020204030204" pitchFamily="34" charset="0"/>
                <a:cs typeface="Arial" panose="020B0604020202020204" pitchFamily="34" charset="0"/>
              </a:rPr>
              <a:t> </a:t>
            </a:r>
          </a:p>
          <a:p>
            <a:pPr marL="349415" indent="-349415">
              <a:buFont typeface="Symbol" pitchFamily="2" charset="2"/>
              <a:buChar char=""/>
            </a:pPr>
            <a:r>
              <a:rPr lang="en-US" sz="1100" dirty="0">
                <a:latin typeface="Calibri" panose="020F0502020204030204" pitchFamily="34" charset="0"/>
                <a:ea typeface="Calibri" panose="020F0502020204030204" pitchFamily="34" charset="0"/>
                <a:cs typeface="Arial" panose="020B0604020202020204" pitchFamily="34" charset="0"/>
              </a:rPr>
              <a:t>Planning</a:t>
            </a:r>
          </a:p>
          <a:p>
            <a:pPr marL="349415" indent="-349415">
              <a:buFont typeface="Symbol" pitchFamily="2" charset="2"/>
              <a:buChar char=""/>
            </a:pPr>
            <a:r>
              <a:rPr lang="en-US" sz="1100" dirty="0">
                <a:latin typeface="Calibri" panose="020F0502020204030204" pitchFamily="34" charset="0"/>
                <a:ea typeface="Calibri" panose="020F0502020204030204" pitchFamily="34" charset="0"/>
                <a:cs typeface="Arial" panose="020B0604020202020204" pitchFamily="34" charset="0"/>
              </a:rPr>
              <a:t>Public Information and Warning</a:t>
            </a:r>
          </a:p>
          <a:p>
            <a:pPr marL="349415" indent="-349415">
              <a:buFont typeface="Symbol" pitchFamily="2" charset="2"/>
              <a:buChar char=""/>
            </a:pPr>
            <a:r>
              <a:rPr lang="en-US" sz="1100" dirty="0">
                <a:latin typeface="Calibri" panose="020F0502020204030204" pitchFamily="34" charset="0"/>
                <a:ea typeface="Calibri" panose="020F0502020204030204" pitchFamily="34" charset="0"/>
                <a:cs typeface="Arial" panose="020B0604020202020204" pitchFamily="34" charset="0"/>
              </a:rPr>
              <a:t>Operational Coordination</a:t>
            </a:r>
          </a:p>
          <a:p>
            <a:pPr marL="349415" indent="-349415">
              <a:buFont typeface="Symbol" pitchFamily="2" charset="2"/>
              <a:buChar char=""/>
            </a:pPr>
            <a:r>
              <a:rPr lang="en-US" sz="1100" dirty="0">
                <a:latin typeface="Calibri" panose="020F0502020204030204" pitchFamily="34" charset="0"/>
                <a:ea typeface="Calibri" panose="020F0502020204030204" pitchFamily="34" charset="0"/>
                <a:cs typeface="Arial" panose="020B0604020202020204" pitchFamily="34" charset="0"/>
              </a:rPr>
              <a:t>Access Control and Identity Verification</a:t>
            </a:r>
          </a:p>
          <a:p>
            <a:pPr marL="349415" indent="-349415">
              <a:buFont typeface="Symbol" pitchFamily="2" charset="2"/>
              <a:buChar char=""/>
            </a:pPr>
            <a:r>
              <a:rPr lang="en-US" sz="1100" dirty="0">
                <a:latin typeface="Calibri" panose="020F0502020204030204" pitchFamily="34" charset="0"/>
                <a:ea typeface="Calibri" panose="020F0502020204030204" pitchFamily="34" charset="0"/>
                <a:cs typeface="Arial" panose="020B0604020202020204" pitchFamily="34" charset="0"/>
              </a:rPr>
              <a:t>Cybersecurity</a:t>
            </a:r>
          </a:p>
          <a:p>
            <a:pPr marL="349415" indent="-349415">
              <a:buFont typeface="Symbol" pitchFamily="2" charset="2"/>
              <a:buChar char=""/>
            </a:pPr>
            <a:r>
              <a:rPr lang="en-US" sz="1100" dirty="0">
                <a:latin typeface="Calibri" panose="020F0502020204030204" pitchFamily="34" charset="0"/>
                <a:ea typeface="Calibri" panose="020F0502020204030204" pitchFamily="34" charset="0"/>
                <a:cs typeface="Arial" panose="020B0604020202020204" pitchFamily="34" charset="0"/>
              </a:rPr>
              <a:t>Intelligence and Information Sharing</a:t>
            </a:r>
          </a:p>
          <a:p>
            <a:pPr marL="349415" indent="-349415">
              <a:buFont typeface="Symbol" pitchFamily="2" charset="2"/>
              <a:buChar char=""/>
            </a:pPr>
            <a:r>
              <a:rPr lang="en-US" sz="1100" dirty="0">
                <a:latin typeface="Calibri" panose="020F0502020204030204" pitchFamily="34" charset="0"/>
                <a:ea typeface="Calibri" panose="020F0502020204030204" pitchFamily="34" charset="0"/>
                <a:cs typeface="Arial" panose="020B0604020202020204" pitchFamily="34" charset="0"/>
              </a:rPr>
              <a:t>Interdiction and Disruption</a:t>
            </a:r>
          </a:p>
          <a:p>
            <a:pPr marL="349415" indent="-349415">
              <a:buFont typeface="Symbol" pitchFamily="2" charset="2"/>
              <a:buChar char=""/>
            </a:pPr>
            <a:r>
              <a:rPr lang="en-US" sz="1100" dirty="0">
                <a:latin typeface="Calibri" panose="020F0502020204030204" pitchFamily="34" charset="0"/>
                <a:ea typeface="Calibri" panose="020F0502020204030204" pitchFamily="34" charset="0"/>
                <a:cs typeface="Arial" panose="020B0604020202020204" pitchFamily="34" charset="0"/>
              </a:rPr>
              <a:t>Physical Protective Measures</a:t>
            </a:r>
          </a:p>
          <a:p>
            <a:pPr marL="349415" indent="-349415">
              <a:buFont typeface="Symbol" pitchFamily="2" charset="2"/>
              <a:buChar char=""/>
            </a:pPr>
            <a:r>
              <a:rPr lang="en-US" sz="1100" dirty="0">
                <a:latin typeface="Calibri" panose="020F0502020204030204" pitchFamily="34" charset="0"/>
                <a:ea typeface="Calibri" panose="020F0502020204030204" pitchFamily="34" charset="0"/>
                <a:cs typeface="Arial" panose="020B0604020202020204" pitchFamily="34" charset="0"/>
              </a:rPr>
              <a:t>Risk Management for Protection Programs and Activities</a:t>
            </a:r>
          </a:p>
          <a:p>
            <a:pPr marL="349415" indent="-349415">
              <a:buFont typeface="Symbol" pitchFamily="2" charset="2"/>
              <a:buChar char=""/>
            </a:pPr>
            <a:r>
              <a:rPr lang="en-US" sz="1100" dirty="0">
                <a:latin typeface="Calibri" panose="020F0502020204030204" pitchFamily="34" charset="0"/>
                <a:ea typeface="Calibri" panose="020F0502020204030204" pitchFamily="34" charset="0"/>
                <a:cs typeface="Arial" panose="020B0604020202020204" pitchFamily="34" charset="0"/>
              </a:rPr>
              <a:t>Screening, Search, and Detection</a:t>
            </a:r>
          </a:p>
          <a:p>
            <a:pPr marL="349415" indent="-349415">
              <a:buFont typeface="Symbol" pitchFamily="2" charset="2"/>
              <a:buChar char=""/>
            </a:pPr>
            <a:r>
              <a:rPr lang="en-US" sz="1100" dirty="0">
                <a:latin typeface="Calibri" panose="020F0502020204030204" pitchFamily="34" charset="0"/>
                <a:ea typeface="Calibri" panose="020F0502020204030204" pitchFamily="34" charset="0"/>
                <a:cs typeface="Arial" panose="020B0604020202020204" pitchFamily="34" charset="0"/>
              </a:rPr>
              <a:t>Supply Chain Integrity &amp; Security</a:t>
            </a:r>
          </a:p>
          <a:p>
            <a:endParaRPr lang="en-US" sz="1100" b="1" dirty="0">
              <a:latin typeface="Calibri" panose="020F0502020204030204" pitchFamily="34" charset="0"/>
              <a:ea typeface="Times New Roman" panose="02020603050405020304" pitchFamily="18" charset="0"/>
              <a:cs typeface="Arial" panose="020B0604020202020204" pitchFamily="34" charset="0"/>
            </a:endParaRPr>
          </a:p>
          <a:p>
            <a:endParaRPr lang="en-US" sz="1100" b="1" dirty="0">
              <a:latin typeface="Calibri" panose="020F0502020204030204" pitchFamily="34" charset="0"/>
              <a:ea typeface="Times New Roman" panose="02020603050405020304" pitchFamily="18" charset="0"/>
              <a:cs typeface="Arial" panose="020B0604020202020204" pitchFamily="34" charset="0"/>
            </a:endParaRPr>
          </a:p>
          <a:p>
            <a:r>
              <a:rPr lang="en-US" sz="1100" b="1" dirty="0">
                <a:latin typeface="Calibri" panose="020F0502020204030204" pitchFamily="34" charset="0"/>
                <a:ea typeface="Times New Roman" panose="02020603050405020304" pitchFamily="18" charset="0"/>
                <a:cs typeface="Arial" panose="020B0604020202020204" pitchFamily="34" charset="0"/>
              </a:rPr>
              <a:t>(</a:t>
            </a:r>
            <a:r>
              <a:rPr lang="en-US" sz="1100" b="1" dirty="0">
                <a:latin typeface="Calibri" panose="020F0502020204030204" pitchFamily="34" charset="0"/>
                <a:ea typeface="Times New Roman" panose="02020603050405020304" pitchFamily="18" charset="0"/>
                <a:cs typeface="Times New Roman" panose="02020603050405020304" pitchFamily="18" charset="0"/>
              </a:rPr>
              <a:t>Mitigation) </a:t>
            </a:r>
            <a:r>
              <a:rPr lang="en-US" sz="1100" dirty="0">
                <a:latin typeface="Calibri" panose="020F0502020204030204" pitchFamily="34" charset="0"/>
                <a:ea typeface="Calibri" panose="020F0502020204030204" pitchFamily="34" charset="0"/>
                <a:cs typeface="Arial" panose="020B0604020202020204" pitchFamily="34" charset="0"/>
              </a:rPr>
              <a:t>Mitigation comprises the capabilities necessary to reduce the loss of life and property by lessening the impact of disasters.</a:t>
            </a:r>
          </a:p>
          <a:p>
            <a:r>
              <a:rPr lang="en-US" sz="1100" dirty="0">
                <a:latin typeface="Calibri" panose="020F0502020204030204" pitchFamily="34" charset="0"/>
                <a:ea typeface="Calibri" panose="020F0502020204030204" pitchFamily="34" charset="0"/>
                <a:cs typeface="Arial" panose="020B0604020202020204" pitchFamily="34" charset="0"/>
              </a:rPr>
              <a:t> </a:t>
            </a:r>
          </a:p>
          <a:p>
            <a:r>
              <a:rPr lang="en-US" sz="1100" dirty="0">
                <a:latin typeface="Calibri" panose="020F0502020204030204" pitchFamily="34" charset="0"/>
                <a:ea typeface="Calibri" panose="020F0502020204030204" pitchFamily="34" charset="0"/>
                <a:cs typeface="Arial" panose="020B0604020202020204" pitchFamily="34" charset="0"/>
              </a:rPr>
              <a:t>Mitigation Core Capabilities:</a:t>
            </a:r>
          </a:p>
          <a:p>
            <a:r>
              <a:rPr lang="en-US" sz="1100" dirty="0">
                <a:latin typeface="Calibri" panose="020F0502020204030204" pitchFamily="34" charset="0"/>
                <a:ea typeface="Calibri" panose="020F0502020204030204" pitchFamily="34" charset="0"/>
                <a:cs typeface="Arial" panose="020B0604020202020204" pitchFamily="34" charset="0"/>
              </a:rPr>
              <a:t> </a:t>
            </a:r>
          </a:p>
          <a:p>
            <a:pPr marL="349415" indent="-349415">
              <a:buFont typeface="Symbol" pitchFamily="2" charset="2"/>
              <a:buChar char=""/>
            </a:pPr>
            <a:r>
              <a:rPr lang="en-US" sz="1100" dirty="0">
                <a:latin typeface="Calibri" panose="020F0502020204030204" pitchFamily="34" charset="0"/>
                <a:ea typeface="Calibri" panose="020F0502020204030204" pitchFamily="34" charset="0"/>
                <a:cs typeface="Arial" panose="020B0604020202020204" pitchFamily="34" charset="0"/>
              </a:rPr>
              <a:t>Planning</a:t>
            </a:r>
          </a:p>
          <a:p>
            <a:pPr marL="349415" indent="-349415">
              <a:buFont typeface="Symbol" pitchFamily="2" charset="2"/>
              <a:buChar char=""/>
            </a:pPr>
            <a:r>
              <a:rPr lang="en-US" sz="1100" dirty="0">
                <a:latin typeface="Calibri" panose="020F0502020204030204" pitchFamily="34" charset="0"/>
                <a:ea typeface="Calibri" panose="020F0502020204030204" pitchFamily="34" charset="0"/>
                <a:cs typeface="Arial" panose="020B0604020202020204" pitchFamily="34" charset="0"/>
              </a:rPr>
              <a:t>Public Information and Warning</a:t>
            </a:r>
          </a:p>
          <a:p>
            <a:pPr marL="349415" indent="-349415">
              <a:buFont typeface="Symbol" pitchFamily="2" charset="2"/>
              <a:buChar char=""/>
            </a:pPr>
            <a:r>
              <a:rPr lang="en-US" sz="1100" dirty="0">
                <a:latin typeface="Calibri" panose="020F0502020204030204" pitchFamily="34" charset="0"/>
                <a:ea typeface="Calibri" panose="020F0502020204030204" pitchFamily="34" charset="0"/>
                <a:cs typeface="Arial" panose="020B0604020202020204" pitchFamily="34" charset="0"/>
              </a:rPr>
              <a:t>Operational Coordination</a:t>
            </a:r>
          </a:p>
          <a:p>
            <a:pPr marL="349415" indent="-349415">
              <a:buFont typeface="Symbol" pitchFamily="2" charset="2"/>
              <a:buChar char=""/>
            </a:pPr>
            <a:r>
              <a:rPr lang="en-US" sz="1100" dirty="0">
                <a:latin typeface="Calibri" panose="020F0502020204030204" pitchFamily="34" charset="0"/>
                <a:ea typeface="Calibri" panose="020F0502020204030204" pitchFamily="34" charset="0"/>
                <a:cs typeface="Arial" panose="020B0604020202020204" pitchFamily="34" charset="0"/>
              </a:rPr>
              <a:t>Community Resilience</a:t>
            </a:r>
          </a:p>
          <a:p>
            <a:pPr marL="349415" indent="-349415">
              <a:buFont typeface="Symbol" pitchFamily="2" charset="2"/>
              <a:buChar char=""/>
            </a:pPr>
            <a:r>
              <a:rPr lang="en-US" sz="1100" dirty="0">
                <a:latin typeface="Calibri" panose="020F0502020204030204" pitchFamily="34" charset="0"/>
                <a:ea typeface="Calibri" panose="020F0502020204030204" pitchFamily="34" charset="0"/>
                <a:cs typeface="Arial" panose="020B0604020202020204" pitchFamily="34" charset="0"/>
              </a:rPr>
              <a:t>Long-Term Vulnerability Reduction</a:t>
            </a:r>
          </a:p>
          <a:p>
            <a:pPr marL="349415" indent="-349415">
              <a:buFont typeface="Symbol" pitchFamily="2" charset="2"/>
              <a:buChar char=""/>
            </a:pPr>
            <a:r>
              <a:rPr lang="en-US" sz="1100" dirty="0">
                <a:latin typeface="Calibri" panose="020F0502020204030204" pitchFamily="34" charset="0"/>
                <a:ea typeface="Calibri" panose="020F0502020204030204" pitchFamily="34" charset="0"/>
                <a:cs typeface="Arial" panose="020B0604020202020204" pitchFamily="34" charset="0"/>
              </a:rPr>
              <a:t>Risk and Disaster Resilience Assessment</a:t>
            </a:r>
          </a:p>
          <a:p>
            <a:pPr marL="349415" indent="-349415">
              <a:buFont typeface="Symbol" pitchFamily="2" charset="2"/>
              <a:buChar char=""/>
            </a:pPr>
            <a:r>
              <a:rPr lang="en-US" sz="1100" dirty="0">
                <a:latin typeface="Calibri" panose="020F0502020204030204" pitchFamily="34" charset="0"/>
                <a:ea typeface="Calibri" panose="020F0502020204030204" pitchFamily="34" charset="0"/>
                <a:cs typeface="Arial" panose="020B0604020202020204" pitchFamily="34" charset="0"/>
              </a:rPr>
              <a:t>Threats and Hazards Identification</a:t>
            </a:r>
          </a:p>
          <a:p>
            <a:endParaRPr lang="en-US" sz="1100" b="1" dirty="0">
              <a:latin typeface="Calibri" panose="020F0502020204030204" pitchFamily="34" charset="0"/>
              <a:ea typeface="Times New Roman" panose="02020603050405020304" pitchFamily="18" charset="0"/>
              <a:cs typeface="Arial" panose="020B0604020202020204" pitchFamily="34" charset="0"/>
            </a:endParaRPr>
          </a:p>
          <a:p>
            <a:endParaRPr lang="en-US" sz="1100" b="1" dirty="0">
              <a:latin typeface="Calibri" panose="020F0502020204030204" pitchFamily="34" charset="0"/>
              <a:ea typeface="Times New Roman" panose="02020603050405020304" pitchFamily="18" charset="0"/>
              <a:cs typeface="Arial" panose="020B0604020202020204" pitchFamily="34" charset="0"/>
            </a:endParaRPr>
          </a:p>
          <a:p>
            <a:r>
              <a:rPr lang="en-US" sz="1100" b="1" dirty="0">
                <a:latin typeface="Calibri" panose="020F0502020204030204" pitchFamily="34" charset="0"/>
                <a:ea typeface="Times New Roman" panose="02020603050405020304" pitchFamily="18" charset="0"/>
                <a:cs typeface="Arial" panose="020B0604020202020204" pitchFamily="34" charset="0"/>
              </a:rPr>
              <a:t>(</a:t>
            </a:r>
            <a:r>
              <a:rPr lang="en-US" sz="1100" b="1" dirty="0">
                <a:latin typeface="Calibri" panose="020F0502020204030204" pitchFamily="34" charset="0"/>
                <a:ea typeface="Times New Roman" panose="02020603050405020304" pitchFamily="18" charset="0"/>
                <a:cs typeface="Times New Roman" panose="02020603050405020304" pitchFamily="18" charset="0"/>
              </a:rPr>
              <a:t>Response) </a:t>
            </a:r>
            <a:r>
              <a:rPr lang="en-US" sz="1100" dirty="0">
                <a:latin typeface="Calibri" panose="020F0502020204030204" pitchFamily="34" charset="0"/>
                <a:ea typeface="Calibri" panose="020F0502020204030204" pitchFamily="34" charset="0"/>
                <a:cs typeface="Arial" panose="020B0604020202020204" pitchFamily="34" charset="0"/>
              </a:rPr>
              <a:t>Response comprises the capabilities necessary to save lives, protect property and the environment, and meet basic human needs after an incident has occurred.</a:t>
            </a:r>
          </a:p>
          <a:p>
            <a:r>
              <a:rPr lang="en-US" sz="1100" dirty="0">
                <a:latin typeface="Calibri" panose="020F0502020204030204" pitchFamily="34" charset="0"/>
                <a:ea typeface="Calibri" panose="020F0502020204030204" pitchFamily="34" charset="0"/>
                <a:cs typeface="Arial" panose="020B0604020202020204" pitchFamily="34" charset="0"/>
              </a:rPr>
              <a:t> </a:t>
            </a:r>
          </a:p>
          <a:p>
            <a:r>
              <a:rPr lang="en-US" sz="1100" dirty="0">
                <a:latin typeface="Calibri" panose="020F0502020204030204" pitchFamily="34" charset="0"/>
                <a:ea typeface="Calibri" panose="020F0502020204030204" pitchFamily="34" charset="0"/>
                <a:cs typeface="Arial" panose="020B0604020202020204" pitchFamily="34" charset="0"/>
              </a:rPr>
              <a:t>Response Core Capabilities:</a:t>
            </a:r>
          </a:p>
          <a:p>
            <a:r>
              <a:rPr lang="en-US" sz="1100" dirty="0">
                <a:latin typeface="Calibri" panose="020F0502020204030204" pitchFamily="34" charset="0"/>
                <a:ea typeface="Calibri" panose="020F0502020204030204" pitchFamily="34" charset="0"/>
                <a:cs typeface="Arial" panose="020B0604020202020204" pitchFamily="34" charset="0"/>
              </a:rPr>
              <a:t> </a:t>
            </a:r>
          </a:p>
          <a:p>
            <a:pPr marL="349415" indent="-349415">
              <a:buFont typeface="Symbol" pitchFamily="2" charset="2"/>
              <a:buChar char=""/>
            </a:pPr>
            <a:r>
              <a:rPr lang="en-US" sz="1100" dirty="0">
                <a:latin typeface="Calibri" panose="020F0502020204030204" pitchFamily="34" charset="0"/>
                <a:ea typeface="Calibri" panose="020F0502020204030204" pitchFamily="34" charset="0"/>
                <a:cs typeface="Arial" panose="020B0604020202020204" pitchFamily="34" charset="0"/>
              </a:rPr>
              <a:t>Planning</a:t>
            </a:r>
          </a:p>
          <a:p>
            <a:pPr marL="349415" indent="-349415">
              <a:buFont typeface="Symbol" pitchFamily="2" charset="2"/>
              <a:buChar char=""/>
            </a:pPr>
            <a:r>
              <a:rPr lang="en-US" sz="1100" dirty="0">
                <a:latin typeface="Calibri" panose="020F0502020204030204" pitchFamily="34" charset="0"/>
                <a:ea typeface="Calibri" panose="020F0502020204030204" pitchFamily="34" charset="0"/>
                <a:cs typeface="Arial" panose="020B0604020202020204" pitchFamily="34" charset="0"/>
              </a:rPr>
              <a:t>Public Information and Warning</a:t>
            </a:r>
          </a:p>
          <a:p>
            <a:pPr marL="349415" indent="-349415">
              <a:buFont typeface="Symbol" pitchFamily="2" charset="2"/>
              <a:buChar char=""/>
            </a:pPr>
            <a:r>
              <a:rPr lang="en-US" sz="1100" dirty="0">
                <a:latin typeface="Calibri" panose="020F0502020204030204" pitchFamily="34" charset="0"/>
                <a:ea typeface="Calibri" panose="020F0502020204030204" pitchFamily="34" charset="0"/>
                <a:cs typeface="Arial" panose="020B0604020202020204" pitchFamily="34" charset="0"/>
              </a:rPr>
              <a:t>Operational Coordination</a:t>
            </a:r>
          </a:p>
          <a:p>
            <a:pPr marL="349415" indent="-349415">
              <a:buFont typeface="Symbol" pitchFamily="2" charset="2"/>
              <a:buChar char=""/>
            </a:pPr>
            <a:r>
              <a:rPr lang="en-US" sz="1100" dirty="0">
                <a:latin typeface="Calibri" panose="020F0502020204030204" pitchFamily="34" charset="0"/>
                <a:ea typeface="Calibri" panose="020F0502020204030204" pitchFamily="34" charset="0"/>
                <a:cs typeface="Arial" panose="020B0604020202020204" pitchFamily="34" charset="0"/>
              </a:rPr>
              <a:t>Infrastructure Systems</a:t>
            </a:r>
          </a:p>
          <a:p>
            <a:pPr marL="349415" indent="-349415">
              <a:buFont typeface="Symbol" pitchFamily="2" charset="2"/>
              <a:buChar char=""/>
            </a:pPr>
            <a:r>
              <a:rPr lang="en-US" sz="1100" dirty="0">
                <a:latin typeface="Calibri" panose="020F0502020204030204" pitchFamily="34" charset="0"/>
                <a:ea typeface="Calibri" panose="020F0502020204030204" pitchFamily="34" charset="0"/>
                <a:cs typeface="Arial" panose="020B0604020202020204" pitchFamily="34" charset="0"/>
              </a:rPr>
              <a:t>Critical Transportation</a:t>
            </a:r>
          </a:p>
          <a:p>
            <a:pPr marL="349415" indent="-349415">
              <a:buFont typeface="Symbol" pitchFamily="2" charset="2"/>
              <a:buChar char=""/>
            </a:pPr>
            <a:r>
              <a:rPr lang="en-US" sz="1100" dirty="0">
                <a:latin typeface="Calibri" panose="020F0502020204030204" pitchFamily="34" charset="0"/>
                <a:ea typeface="Calibri" panose="020F0502020204030204" pitchFamily="34" charset="0"/>
                <a:cs typeface="Arial" panose="020B0604020202020204" pitchFamily="34" charset="0"/>
              </a:rPr>
              <a:t>Environmental Response/Health &amp; Safety</a:t>
            </a:r>
          </a:p>
          <a:p>
            <a:pPr marL="349415" indent="-349415">
              <a:buFont typeface="Symbol" pitchFamily="2" charset="2"/>
              <a:buChar char=""/>
            </a:pPr>
            <a:r>
              <a:rPr lang="en-US" sz="1100" dirty="0">
                <a:latin typeface="Calibri" panose="020F0502020204030204" pitchFamily="34" charset="0"/>
                <a:ea typeface="Calibri" panose="020F0502020204030204" pitchFamily="34" charset="0"/>
                <a:cs typeface="Arial" panose="020B0604020202020204" pitchFamily="34" charset="0"/>
              </a:rPr>
              <a:t>Fatality Management Services</a:t>
            </a:r>
          </a:p>
          <a:p>
            <a:pPr marL="349415" indent="-349415">
              <a:buFont typeface="Symbol" pitchFamily="2" charset="2"/>
              <a:buChar char=""/>
            </a:pPr>
            <a:r>
              <a:rPr lang="en-US" sz="1100" dirty="0">
                <a:latin typeface="Calibri" panose="020F0502020204030204" pitchFamily="34" charset="0"/>
                <a:ea typeface="Calibri" panose="020F0502020204030204" pitchFamily="34" charset="0"/>
                <a:cs typeface="Arial" panose="020B0604020202020204" pitchFamily="34" charset="0"/>
              </a:rPr>
              <a:t>Fire Management &amp; Suppression</a:t>
            </a:r>
          </a:p>
          <a:p>
            <a:pPr marL="349415" indent="-349415">
              <a:buFont typeface="Symbol" pitchFamily="2" charset="2"/>
              <a:buChar char=""/>
            </a:pPr>
            <a:r>
              <a:rPr lang="en-US" sz="1100" dirty="0">
                <a:latin typeface="Calibri" panose="020F0502020204030204" pitchFamily="34" charset="0"/>
                <a:ea typeface="Calibri" panose="020F0502020204030204" pitchFamily="34" charset="0"/>
                <a:cs typeface="Arial" panose="020B0604020202020204" pitchFamily="34" charset="0"/>
              </a:rPr>
              <a:t>Logistics and Supply Chain Management</a:t>
            </a:r>
          </a:p>
          <a:p>
            <a:pPr marL="349415" indent="-349415">
              <a:buFont typeface="Symbol" pitchFamily="2" charset="2"/>
              <a:buChar char=""/>
            </a:pPr>
            <a:r>
              <a:rPr lang="en-US" sz="1100" dirty="0">
                <a:latin typeface="Calibri" panose="020F0502020204030204" pitchFamily="34" charset="0"/>
                <a:ea typeface="Calibri" panose="020F0502020204030204" pitchFamily="34" charset="0"/>
                <a:cs typeface="Arial" panose="020B0604020202020204" pitchFamily="34" charset="0"/>
              </a:rPr>
              <a:t>Mass Care Services</a:t>
            </a:r>
          </a:p>
          <a:p>
            <a:pPr marL="349415" indent="-349415">
              <a:buFont typeface="Symbol" pitchFamily="2" charset="2"/>
              <a:buChar char=""/>
            </a:pPr>
            <a:r>
              <a:rPr lang="en-US" sz="1100" dirty="0">
                <a:latin typeface="Calibri" panose="020F0502020204030204" pitchFamily="34" charset="0"/>
                <a:ea typeface="Calibri" panose="020F0502020204030204" pitchFamily="34" charset="0"/>
                <a:cs typeface="Arial" panose="020B0604020202020204" pitchFamily="34" charset="0"/>
              </a:rPr>
              <a:t>Mass Search and Rescue Operations</a:t>
            </a:r>
          </a:p>
          <a:p>
            <a:pPr marL="349415" indent="-349415">
              <a:buFont typeface="Symbol" pitchFamily="2" charset="2"/>
              <a:buChar char=""/>
            </a:pPr>
            <a:r>
              <a:rPr lang="en-US" sz="1100" dirty="0">
                <a:latin typeface="Calibri" panose="020F0502020204030204" pitchFamily="34" charset="0"/>
                <a:ea typeface="Calibri" panose="020F0502020204030204" pitchFamily="34" charset="0"/>
                <a:cs typeface="Arial" panose="020B0604020202020204" pitchFamily="34" charset="0"/>
              </a:rPr>
              <a:t>On-Scene Security, Protection, and Law Enforcement</a:t>
            </a:r>
          </a:p>
          <a:p>
            <a:pPr marL="349415" indent="-349415">
              <a:buFont typeface="Symbol" pitchFamily="2" charset="2"/>
              <a:buChar char=""/>
            </a:pPr>
            <a:r>
              <a:rPr lang="en-US" sz="1100" dirty="0">
                <a:latin typeface="Calibri" panose="020F0502020204030204" pitchFamily="34" charset="0"/>
                <a:ea typeface="Calibri" panose="020F0502020204030204" pitchFamily="34" charset="0"/>
                <a:cs typeface="Arial" panose="020B0604020202020204" pitchFamily="34" charset="0"/>
              </a:rPr>
              <a:t>Operational Communications</a:t>
            </a:r>
          </a:p>
          <a:p>
            <a:pPr marL="349415" indent="-349415">
              <a:buFont typeface="Symbol" pitchFamily="2" charset="2"/>
              <a:buChar char=""/>
            </a:pPr>
            <a:r>
              <a:rPr lang="en-US" sz="1100" dirty="0">
                <a:latin typeface="Calibri" panose="020F0502020204030204" pitchFamily="34" charset="0"/>
                <a:ea typeface="Calibri" panose="020F0502020204030204" pitchFamily="34" charset="0"/>
                <a:cs typeface="Arial" panose="020B0604020202020204" pitchFamily="34" charset="0"/>
              </a:rPr>
              <a:t>Public Health, Healthcare, and Emergency Medical Services</a:t>
            </a:r>
          </a:p>
          <a:p>
            <a:pPr marL="349415" indent="-349415">
              <a:buFont typeface="Symbol" pitchFamily="2" charset="2"/>
              <a:buChar char=""/>
            </a:pPr>
            <a:r>
              <a:rPr lang="en-US" sz="1100" dirty="0">
                <a:latin typeface="Calibri" panose="020F0502020204030204" pitchFamily="34" charset="0"/>
                <a:ea typeface="Calibri" panose="020F0502020204030204" pitchFamily="34" charset="0"/>
                <a:cs typeface="Arial" panose="020B0604020202020204" pitchFamily="34" charset="0"/>
              </a:rPr>
              <a:t>Situational Assessment</a:t>
            </a:r>
          </a:p>
          <a:p>
            <a:endParaRPr lang="en-US" sz="1100" b="1" dirty="0">
              <a:latin typeface="Calibri" panose="020F0502020204030204" pitchFamily="34" charset="0"/>
              <a:ea typeface="Times New Roman" panose="02020603050405020304" pitchFamily="18" charset="0"/>
              <a:cs typeface="Arial" panose="020B0604020202020204" pitchFamily="34" charset="0"/>
            </a:endParaRPr>
          </a:p>
          <a:p>
            <a:endParaRPr lang="en-US" sz="1100" b="1" dirty="0">
              <a:latin typeface="Calibri" panose="020F0502020204030204" pitchFamily="34" charset="0"/>
              <a:ea typeface="Times New Roman" panose="02020603050405020304" pitchFamily="18" charset="0"/>
              <a:cs typeface="Arial" panose="020B0604020202020204" pitchFamily="34" charset="0"/>
            </a:endParaRPr>
          </a:p>
          <a:p>
            <a:r>
              <a:rPr lang="en-US" sz="1100" b="1" dirty="0">
                <a:latin typeface="Calibri" panose="020F0502020204030204" pitchFamily="34" charset="0"/>
                <a:ea typeface="Times New Roman" panose="02020603050405020304" pitchFamily="18" charset="0"/>
                <a:cs typeface="Arial" panose="020B0604020202020204" pitchFamily="34" charset="0"/>
              </a:rPr>
              <a:t>(</a:t>
            </a:r>
            <a:r>
              <a:rPr lang="en-US" sz="1100" b="1" dirty="0">
                <a:latin typeface="Calibri" panose="020F0502020204030204" pitchFamily="34" charset="0"/>
                <a:ea typeface="Times New Roman" panose="02020603050405020304" pitchFamily="18" charset="0"/>
                <a:cs typeface="Times New Roman" panose="02020603050405020304" pitchFamily="18" charset="0"/>
              </a:rPr>
              <a:t>Recovery) </a:t>
            </a:r>
            <a:r>
              <a:rPr lang="en-US" sz="1100" dirty="0">
                <a:latin typeface="Calibri" panose="020F0502020204030204" pitchFamily="34" charset="0"/>
                <a:ea typeface="Calibri" panose="020F0502020204030204" pitchFamily="34" charset="0"/>
                <a:cs typeface="Arial" panose="020B0604020202020204" pitchFamily="34" charset="0"/>
              </a:rPr>
              <a:t>Recovery comprises the core capabilities necessary to assist communities affected by an incident to recover effectively.  The recovery process includes assistance to students, families and staff. Examples of recovery programs include temporary relocation of classes, restoration of school services, debris removal, restoration of utilities, disaster mental health services, and reconstruction of damaged stadiums and athletic facilities.</a:t>
            </a:r>
          </a:p>
          <a:p>
            <a:r>
              <a:rPr lang="en-US" sz="1100" dirty="0">
                <a:latin typeface="Calibri" panose="020F0502020204030204" pitchFamily="34" charset="0"/>
                <a:ea typeface="Calibri" panose="020F0502020204030204" pitchFamily="34" charset="0"/>
                <a:cs typeface="Arial" panose="020B0604020202020204" pitchFamily="34" charset="0"/>
              </a:rPr>
              <a:t> </a:t>
            </a:r>
          </a:p>
          <a:p>
            <a:r>
              <a:rPr lang="en-US" sz="1100" dirty="0">
                <a:latin typeface="Calibri" panose="020F0502020204030204" pitchFamily="34" charset="0"/>
                <a:ea typeface="Calibri" panose="020F0502020204030204" pitchFamily="34" charset="0"/>
                <a:cs typeface="Arial" panose="020B0604020202020204" pitchFamily="34" charset="0"/>
              </a:rPr>
              <a:t>Recovery Core Capabilities:</a:t>
            </a:r>
          </a:p>
          <a:p>
            <a:r>
              <a:rPr lang="en-US" sz="1100" dirty="0">
                <a:latin typeface="Calibri" panose="020F0502020204030204" pitchFamily="34" charset="0"/>
                <a:ea typeface="Calibri" panose="020F0502020204030204" pitchFamily="34" charset="0"/>
                <a:cs typeface="Arial" panose="020B0604020202020204" pitchFamily="34" charset="0"/>
              </a:rPr>
              <a:t> </a:t>
            </a:r>
          </a:p>
          <a:p>
            <a:pPr marL="349415" indent="-349415">
              <a:buFont typeface="Symbol" pitchFamily="2" charset="2"/>
              <a:buChar char=""/>
            </a:pPr>
            <a:r>
              <a:rPr lang="en-US" sz="1100" dirty="0">
                <a:latin typeface="Calibri" panose="020F0502020204030204" pitchFamily="34" charset="0"/>
                <a:ea typeface="Calibri" panose="020F0502020204030204" pitchFamily="34" charset="0"/>
                <a:cs typeface="Arial" panose="020B0604020202020204" pitchFamily="34" charset="0"/>
              </a:rPr>
              <a:t>Planning</a:t>
            </a:r>
          </a:p>
          <a:p>
            <a:pPr marL="349415" indent="-349415">
              <a:buFont typeface="Symbol" pitchFamily="2" charset="2"/>
              <a:buChar char=""/>
            </a:pPr>
            <a:r>
              <a:rPr lang="en-US" sz="1100" dirty="0">
                <a:latin typeface="Calibri" panose="020F0502020204030204" pitchFamily="34" charset="0"/>
                <a:ea typeface="Calibri" panose="020F0502020204030204" pitchFamily="34" charset="0"/>
                <a:cs typeface="Arial" panose="020B0604020202020204" pitchFamily="34" charset="0"/>
              </a:rPr>
              <a:t>Public Information and Warning</a:t>
            </a:r>
          </a:p>
          <a:p>
            <a:pPr marL="349415" indent="-349415">
              <a:buFont typeface="Symbol" pitchFamily="2" charset="2"/>
              <a:buChar char=""/>
            </a:pPr>
            <a:r>
              <a:rPr lang="en-US" sz="1100" dirty="0">
                <a:latin typeface="Calibri" panose="020F0502020204030204" pitchFamily="34" charset="0"/>
                <a:ea typeface="Calibri" panose="020F0502020204030204" pitchFamily="34" charset="0"/>
                <a:cs typeface="Arial" panose="020B0604020202020204" pitchFamily="34" charset="0"/>
              </a:rPr>
              <a:t>Operational Coordination</a:t>
            </a:r>
          </a:p>
          <a:p>
            <a:pPr marL="349415" indent="-349415">
              <a:buFont typeface="Symbol" pitchFamily="2" charset="2"/>
              <a:buChar char=""/>
            </a:pPr>
            <a:r>
              <a:rPr lang="en-US" sz="1100" dirty="0">
                <a:latin typeface="Calibri" panose="020F0502020204030204" pitchFamily="34" charset="0"/>
                <a:ea typeface="Calibri" panose="020F0502020204030204" pitchFamily="34" charset="0"/>
                <a:cs typeface="Arial" panose="020B0604020202020204" pitchFamily="34" charset="0"/>
              </a:rPr>
              <a:t>Economic Recovery</a:t>
            </a:r>
          </a:p>
          <a:p>
            <a:pPr marL="349415" indent="-349415">
              <a:buFont typeface="Symbol" pitchFamily="2" charset="2"/>
              <a:buChar char=""/>
            </a:pPr>
            <a:r>
              <a:rPr lang="en-US" sz="1100" dirty="0">
                <a:latin typeface="Calibri" panose="020F0502020204030204" pitchFamily="34" charset="0"/>
                <a:ea typeface="Calibri" panose="020F0502020204030204" pitchFamily="34" charset="0"/>
                <a:cs typeface="Arial" panose="020B0604020202020204" pitchFamily="34" charset="0"/>
              </a:rPr>
              <a:t>Health and Social Services</a:t>
            </a:r>
          </a:p>
          <a:p>
            <a:pPr marL="349415" indent="-349415">
              <a:buFont typeface="Symbol" pitchFamily="2" charset="2"/>
              <a:buChar char=""/>
            </a:pPr>
            <a:r>
              <a:rPr lang="en-US" sz="1100" dirty="0">
                <a:latin typeface="Calibri" panose="020F0502020204030204" pitchFamily="34" charset="0"/>
                <a:ea typeface="Calibri" panose="020F0502020204030204" pitchFamily="34" charset="0"/>
                <a:cs typeface="Arial" panose="020B0604020202020204" pitchFamily="34" charset="0"/>
              </a:rPr>
              <a:t>Housing</a:t>
            </a:r>
          </a:p>
          <a:p>
            <a:pPr marL="349415" indent="-349415">
              <a:buFont typeface="Symbol" pitchFamily="2" charset="2"/>
              <a:buChar char=""/>
            </a:pPr>
            <a:r>
              <a:rPr lang="en-US" sz="1100" dirty="0">
                <a:latin typeface="Calibri" panose="020F0502020204030204" pitchFamily="34" charset="0"/>
                <a:ea typeface="Calibri" panose="020F0502020204030204" pitchFamily="34" charset="0"/>
                <a:cs typeface="Arial" panose="020B0604020202020204" pitchFamily="34" charset="0"/>
              </a:rPr>
              <a:t>Natural &amp; Cultural Resources</a:t>
            </a:r>
          </a:p>
          <a:p>
            <a:pPr marL="349415" indent="-349415">
              <a:buFont typeface="Symbol" pitchFamily="2" charset="2"/>
              <a:buChar char=""/>
            </a:pPr>
            <a:r>
              <a:rPr lang="en-US" sz="1100" dirty="0">
                <a:latin typeface="Calibri" panose="020F0502020204030204" pitchFamily="34" charset="0"/>
                <a:ea typeface="Calibri" panose="020F0502020204030204" pitchFamily="34" charset="0"/>
                <a:cs typeface="Arial" panose="020B0604020202020204" pitchFamily="34" charset="0"/>
              </a:rPr>
              <a:t>Infrastructure Systems</a:t>
            </a:r>
          </a:p>
          <a:p>
            <a:endParaRPr lang="en-US" dirty="0"/>
          </a:p>
        </p:txBody>
      </p:sp>
      <p:sp>
        <p:nvSpPr>
          <p:cNvPr id="5" name="Slide Number Placeholder 4">
            <a:extLst>
              <a:ext uri="{FF2B5EF4-FFF2-40B4-BE49-F238E27FC236}">
                <a16:creationId xmlns:a16="http://schemas.microsoft.com/office/drawing/2014/main" id="{2063F696-B1AC-F807-79C7-E4AC987DF289}"/>
              </a:ext>
            </a:extLst>
          </p:cNvPr>
          <p:cNvSpPr>
            <a:spLocks noGrp="1"/>
          </p:cNvSpPr>
          <p:nvPr>
            <p:ph type="sldNum" sz="quarter" idx="5"/>
          </p:nvPr>
        </p:nvSpPr>
        <p:spPr/>
        <p:txBody>
          <a:bodyPr/>
          <a:lstStyle/>
          <a:p>
            <a:fld id="{44C78FBE-7BAF-084B-BA02-478D902AA319}" type="slidenum">
              <a:rPr lang="en-US" smtClean="0"/>
              <a:t>13</a:t>
            </a:fld>
            <a:endParaRPr lang="en-US"/>
          </a:p>
        </p:txBody>
      </p:sp>
    </p:spTree>
    <p:extLst>
      <p:ext uri="{BB962C8B-B14F-4D97-AF65-F5344CB8AC3E}">
        <p14:creationId xmlns:p14="http://schemas.microsoft.com/office/powerpoint/2010/main" val="2005748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11"/>
              </a:spcBef>
              <a:spcAft>
                <a:spcPts val="611"/>
              </a:spcAft>
            </a:pPr>
            <a:r>
              <a:rPr lang="en-US" sz="1800" dirty="0">
                <a:solidFill>
                  <a:srgbClr val="000000"/>
                </a:solidFill>
                <a:latin typeface="Calibri" panose="020F0502020204030204" pitchFamily="34" charset="0"/>
                <a:ea typeface="Arial" panose="020B0604020202020204" pitchFamily="34" charset="0"/>
                <a:cs typeface="Calibri" panose="020F0502020204030204" pitchFamily="34" charset="0"/>
              </a:rPr>
              <a:t>EPPs are plans. And this means they should be:</a:t>
            </a:r>
            <a:endParaRPr lang="en-US" sz="1800" dirty="0">
              <a:latin typeface="Calibri" panose="020F0502020204030204" pitchFamily="34" charset="0"/>
              <a:ea typeface="Arial" panose="020B0604020202020204" pitchFamily="34" charset="0"/>
              <a:cs typeface="Arial" panose="020B0604020202020204" pitchFamily="34" charset="0"/>
            </a:endParaRPr>
          </a:p>
          <a:p>
            <a:pPr marL="349415" indent="-349415">
              <a:spcBef>
                <a:spcPts val="611"/>
              </a:spcBef>
              <a:buFont typeface="Symbol" pitchFamily="2" charset="2"/>
              <a:buChar char=""/>
            </a:pPr>
            <a:r>
              <a:rPr lang="en-US" sz="1800" b="1" dirty="0">
                <a:solidFill>
                  <a:srgbClr val="000000"/>
                </a:solidFill>
                <a:latin typeface="Calibri" panose="020F0502020204030204" pitchFamily="34" charset="0"/>
                <a:ea typeface="Arial" panose="020B0604020202020204" pitchFamily="34" charset="0"/>
                <a:cs typeface="Calibri" panose="020F0502020204030204" pitchFamily="34" charset="0"/>
              </a:rPr>
              <a:t>Clear and prescriptive:</a:t>
            </a:r>
            <a:r>
              <a:rPr lang="en-US" sz="1800" dirty="0">
                <a:solidFill>
                  <a:srgbClr val="000000"/>
                </a:solidFill>
                <a:latin typeface="Calibri" panose="020F0502020204030204" pitchFamily="34" charset="0"/>
                <a:ea typeface="Arial" panose="020B0604020202020204" pitchFamily="34" charset="0"/>
                <a:cs typeface="Calibri" panose="020F0502020204030204" pitchFamily="34" charset="0"/>
              </a:rPr>
              <a:t> Who does what, when, triggered by what, who needs to be communicated with, how are external agencies integrated into the response.</a:t>
            </a:r>
            <a:endParaRPr lang="en-US" sz="1800" dirty="0">
              <a:latin typeface="Calibri" panose="020F0502020204030204" pitchFamily="34" charset="0"/>
              <a:ea typeface="Arial" panose="020B0604020202020204" pitchFamily="34" charset="0"/>
              <a:cs typeface="Arial" panose="020B0604020202020204" pitchFamily="34" charset="0"/>
            </a:endParaRPr>
          </a:p>
          <a:p>
            <a:pPr marL="349415" indent="-349415">
              <a:buFont typeface="Symbol" pitchFamily="2" charset="2"/>
              <a:buChar char=""/>
            </a:pPr>
            <a:r>
              <a:rPr lang="en-US" sz="1800" b="1" dirty="0">
                <a:solidFill>
                  <a:srgbClr val="000000"/>
                </a:solidFill>
                <a:latin typeface="Calibri" panose="020F0502020204030204" pitchFamily="34" charset="0"/>
                <a:ea typeface="Arial" panose="020B0604020202020204" pitchFamily="34" charset="0"/>
                <a:cs typeface="Calibri" panose="020F0502020204030204" pitchFamily="34" charset="0"/>
              </a:rPr>
              <a:t>Owned:</a:t>
            </a:r>
            <a:r>
              <a:rPr lang="en-US" sz="1800" dirty="0">
                <a:solidFill>
                  <a:srgbClr val="000000"/>
                </a:solidFill>
                <a:latin typeface="Calibri" panose="020F0502020204030204" pitchFamily="34" charset="0"/>
                <a:ea typeface="Arial" panose="020B0604020202020204" pitchFamily="34" charset="0"/>
                <a:cs typeface="Calibri" panose="020F0502020204030204" pitchFamily="34" charset="0"/>
              </a:rPr>
              <a:t> With clear roles and responsibilities assigned, at all phases of the plan.</a:t>
            </a:r>
            <a:endParaRPr lang="en-US" sz="1800" dirty="0">
              <a:latin typeface="Calibri" panose="020F0502020204030204" pitchFamily="34" charset="0"/>
              <a:ea typeface="Arial" panose="020B0604020202020204" pitchFamily="34" charset="0"/>
              <a:cs typeface="Arial" panose="020B0604020202020204" pitchFamily="34" charset="0"/>
            </a:endParaRPr>
          </a:p>
          <a:p>
            <a:pPr marL="349415" indent="-349415">
              <a:buFont typeface="Symbol" pitchFamily="2" charset="2"/>
              <a:buChar char=""/>
            </a:pPr>
            <a:r>
              <a:rPr lang="en-US" sz="1800" b="1" dirty="0">
                <a:solidFill>
                  <a:srgbClr val="000000"/>
                </a:solidFill>
                <a:latin typeface="Calibri" panose="020F0502020204030204" pitchFamily="34" charset="0"/>
                <a:ea typeface="Arial" panose="020B0604020202020204" pitchFamily="34" charset="0"/>
                <a:cs typeface="Calibri" panose="020F0502020204030204" pitchFamily="34" charset="0"/>
              </a:rPr>
              <a:t>Shared:</a:t>
            </a:r>
            <a:r>
              <a:rPr lang="en-US" sz="1800" dirty="0">
                <a:solidFill>
                  <a:srgbClr val="000000"/>
                </a:solidFill>
                <a:latin typeface="Calibri" panose="020F0502020204030204" pitchFamily="34" charset="0"/>
                <a:ea typeface="Arial" panose="020B0604020202020204" pitchFamily="34" charset="0"/>
                <a:cs typeface="Calibri" panose="020F0502020204030204" pitchFamily="34" charset="0"/>
              </a:rPr>
              <a:t> Everyone with specific roles or responsibilities must know the details of their given roles and responsibilities and be supported when carrying them out.</a:t>
            </a:r>
            <a:endParaRPr lang="en-US" sz="1800" dirty="0">
              <a:latin typeface="Calibri" panose="020F0502020204030204" pitchFamily="34" charset="0"/>
              <a:ea typeface="Arial" panose="020B0604020202020204" pitchFamily="34" charset="0"/>
              <a:cs typeface="Arial" panose="020B0604020202020204" pitchFamily="34" charset="0"/>
            </a:endParaRPr>
          </a:p>
          <a:p>
            <a:pPr marL="349415" indent="-349415">
              <a:spcAft>
                <a:spcPts val="611"/>
              </a:spcAft>
              <a:buFont typeface="Symbol" pitchFamily="2" charset="2"/>
              <a:buChar char=""/>
            </a:pPr>
            <a:r>
              <a:rPr lang="en-US" sz="1800" b="1" dirty="0">
                <a:solidFill>
                  <a:srgbClr val="000000"/>
                </a:solidFill>
                <a:latin typeface="Calibri" panose="020F0502020204030204" pitchFamily="34" charset="0"/>
                <a:ea typeface="Arial" panose="020B0604020202020204" pitchFamily="34" charset="0"/>
                <a:cs typeface="Calibri" panose="020F0502020204030204" pitchFamily="34" charset="0"/>
              </a:rPr>
              <a:t>Current:</a:t>
            </a:r>
            <a:r>
              <a:rPr lang="en-US" sz="1800" dirty="0">
                <a:solidFill>
                  <a:srgbClr val="000000"/>
                </a:solidFill>
                <a:latin typeface="Calibri" panose="020F0502020204030204" pitchFamily="34" charset="0"/>
                <a:ea typeface="Arial" panose="020B0604020202020204" pitchFamily="34" charset="0"/>
                <a:cs typeface="Calibri" panose="020F0502020204030204" pitchFamily="34" charset="0"/>
              </a:rPr>
              <a:t> Plans must be maintained – and that must be an assigned responsibility – so that important information, such as the emergency communications contact details, or incorporation of new mandated or best practice requirements is actioned and verifiably documented. EPPs are living documents.</a:t>
            </a:r>
            <a:endParaRPr lang="en-US" sz="1800" dirty="0">
              <a:latin typeface="Calibri" panose="020F0502020204030204" pitchFamily="34" charset="0"/>
              <a:ea typeface="Arial" panose="020B0604020202020204" pitchFamily="34" charset="0"/>
              <a:cs typeface="Arial" panose="020B0604020202020204" pitchFamily="34" charset="0"/>
            </a:endParaRPr>
          </a:p>
          <a:p>
            <a:pPr>
              <a:spcBef>
                <a:spcPts val="611"/>
              </a:spcBef>
              <a:spcAft>
                <a:spcPts val="611"/>
              </a:spcAft>
            </a:pPr>
            <a:endParaRPr lang="en-US" sz="1800" dirty="0">
              <a:solidFill>
                <a:srgbClr val="000000"/>
              </a:solidFill>
              <a:latin typeface="Calibri" panose="020F0502020204030204" pitchFamily="34" charset="0"/>
              <a:ea typeface="Arial" panose="020B0604020202020204" pitchFamily="34" charset="0"/>
              <a:cs typeface="Calibri" panose="020F0502020204030204" pitchFamily="34" charset="0"/>
            </a:endParaRPr>
          </a:p>
          <a:p>
            <a:pPr>
              <a:spcBef>
                <a:spcPts val="611"/>
              </a:spcBef>
              <a:spcAft>
                <a:spcPts val="611"/>
              </a:spcAft>
            </a:pPr>
            <a:r>
              <a:rPr lang="en-US" sz="1800" dirty="0">
                <a:solidFill>
                  <a:srgbClr val="000000"/>
                </a:solidFill>
                <a:latin typeface="Calibri" panose="020F0502020204030204" pitchFamily="34" charset="0"/>
                <a:ea typeface="Arial" panose="020B0604020202020204" pitchFamily="34" charset="0"/>
                <a:cs typeface="Calibri" panose="020F0502020204030204" pitchFamily="34" charset="0"/>
              </a:rPr>
              <a:t>The Pennsylvania Emergency Management Agency (PEMA) currently provides </a:t>
            </a:r>
            <a:r>
              <a:rPr lang="en-US" sz="1800" u="sng" dirty="0">
                <a:solidFill>
                  <a:srgbClr val="000000"/>
                </a:solidFill>
                <a:latin typeface="Calibri" panose="020F0502020204030204" pitchFamily="34" charset="0"/>
                <a:ea typeface="Arial" panose="020B0604020202020204" pitchFamily="34" charset="0"/>
                <a:cs typeface="Calibri" panose="020F0502020204030204" pitchFamily="34" charset="0"/>
                <a:hlinkClick r:id="rId3"/>
              </a:rPr>
              <a:t>extensive guidance</a:t>
            </a:r>
            <a:r>
              <a:rPr lang="en-US" sz="1800" dirty="0">
                <a:solidFill>
                  <a:srgbClr val="000000"/>
                </a:solidFill>
                <a:latin typeface="Calibri" panose="020F0502020204030204" pitchFamily="34" charset="0"/>
                <a:ea typeface="Arial" panose="020B0604020202020204" pitchFamily="34" charset="0"/>
                <a:cs typeface="Calibri" panose="020F0502020204030204" pitchFamily="34" charset="0"/>
              </a:rPr>
              <a:t> to school entities to comply with their legal obligations in developing a comprehensive disaster response and emergency preparedness plan. </a:t>
            </a:r>
            <a:endParaRPr lang="en-US" sz="1800" dirty="0">
              <a:latin typeface="Calibri" panose="020F0502020204030204" pitchFamily="34" charset="0"/>
              <a:ea typeface="Arial" panose="020B0604020202020204" pitchFamily="34" charset="0"/>
              <a:cs typeface="Arial" panose="020B0604020202020204" pitchFamily="34" charset="0"/>
            </a:endParaRPr>
          </a:p>
          <a:p>
            <a:pPr>
              <a:spcBef>
                <a:spcPts val="611"/>
              </a:spcBef>
              <a:spcAft>
                <a:spcPts val="611"/>
              </a:spcAft>
            </a:pPr>
            <a:endParaRPr lang="en-US" sz="1800" dirty="0">
              <a:solidFill>
                <a:srgbClr val="000000"/>
              </a:solidFill>
              <a:latin typeface="Calibri" panose="020F0502020204030204" pitchFamily="34" charset="0"/>
              <a:ea typeface="Arial" panose="020B0604020202020204" pitchFamily="34" charset="0"/>
              <a:cs typeface="Calibri" panose="020F0502020204030204" pitchFamily="34" charset="0"/>
            </a:endParaRPr>
          </a:p>
          <a:p>
            <a:pPr>
              <a:spcBef>
                <a:spcPts val="611"/>
              </a:spcBef>
              <a:spcAft>
                <a:spcPts val="611"/>
              </a:spcAft>
            </a:pPr>
            <a:r>
              <a:rPr lang="en-US" sz="1800" dirty="0">
                <a:solidFill>
                  <a:srgbClr val="000000"/>
                </a:solidFill>
                <a:latin typeface="Calibri" panose="020F0502020204030204" pitchFamily="34" charset="0"/>
                <a:ea typeface="Arial" panose="020B0604020202020204" pitchFamily="34" charset="0"/>
                <a:cs typeface="Calibri" panose="020F0502020204030204" pitchFamily="34" charset="0"/>
              </a:rPr>
              <a:t>Note that school entities are explicitly directed to develop emergency preparedness plans that are consistent with PEMA guidelines and that </a:t>
            </a:r>
            <a:r>
              <a:rPr lang="en-US" sz="1800" b="1" i="1" dirty="0">
                <a:solidFill>
                  <a:srgbClr val="000000"/>
                </a:solidFill>
                <a:latin typeface="Calibri" panose="020F0502020204030204" pitchFamily="34" charset="0"/>
                <a:ea typeface="Arial" panose="020B0604020202020204" pitchFamily="34" charset="0"/>
                <a:cs typeface="Calibri" panose="020F0502020204030204" pitchFamily="34" charset="0"/>
              </a:rPr>
              <a:t>all</a:t>
            </a:r>
            <a:r>
              <a:rPr lang="en-US" sz="1800" dirty="0">
                <a:solidFill>
                  <a:srgbClr val="000000"/>
                </a:solidFill>
                <a:latin typeface="Calibri" panose="020F0502020204030204" pitchFamily="34" charset="0"/>
                <a:ea typeface="Arial" panose="020B0604020202020204" pitchFamily="34" charset="0"/>
                <a:cs typeface="Calibri" panose="020F0502020204030204" pitchFamily="34" charset="0"/>
              </a:rPr>
              <a:t> first responders—local police, fire departments and county emergency management agencies—will be provided with a copy of their EPP.</a:t>
            </a:r>
            <a:endParaRPr lang="en-US" sz="1800" dirty="0">
              <a:latin typeface="Calibri" panose="020F0502020204030204" pitchFamily="34" charset="0"/>
              <a:ea typeface="Arial" panose="020B0604020202020204" pitchFamily="34" charset="0"/>
              <a:cs typeface="Arial" panose="020B0604020202020204" pitchFamily="34" charset="0"/>
            </a:endParaRPr>
          </a:p>
          <a:p>
            <a:endParaRPr lang="en-US" dirty="0"/>
          </a:p>
        </p:txBody>
      </p:sp>
      <p:sp>
        <p:nvSpPr>
          <p:cNvPr id="5" name="Slide Number Placeholder 4">
            <a:extLst>
              <a:ext uri="{FF2B5EF4-FFF2-40B4-BE49-F238E27FC236}">
                <a16:creationId xmlns:a16="http://schemas.microsoft.com/office/drawing/2014/main" id="{4FCBBFA2-B96A-186D-96B2-F9309B2D7628}"/>
              </a:ext>
            </a:extLst>
          </p:cNvPr>
          <p:cNvSpPr>
            <a:spLocks noGrp="1"/>
          </p:cNvSpPr>
          <p:nvPr>
            <p:ph type="sldNum" sz="quarter" idx="5"/>
          </p:nvPr>
        </p:nvSpPr>
        <p:spPr/>
        <p:txBody>
          <a:bodyPr/>
          <a:lstStyle/>
          <a:p>
            <a:fld id="{44C78FBE-7BAF-084B-BA02-478D902AA319}" type="slidenum">
              <a:rPr lang="en-US" smtClean="0"/>
              <a:t>14</a:t>
            </a:fld>
            <a:endParaRPr lang="en-US"/>
          </a:p>
        </p:txBody>
      </p:sp>
    </p:spTree>
    <p:extLst>
      <p:ext uri="{BB962C8B-B14F-4D97-AF65-F5344CB8AC3E}">
        <p14:creationId xmlns:p14="http://schemas.microsoft.com/office/powerpoint/2010/main" val="16627181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11"/>
              </a:spcBef>
              <a:spcAft>
                <a:spcPts val="611"/>
              </a:spcAft>
            </a:pPr>
            <a:r>
              <a:rPr lang="en-US" sz="1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Those who want to explore this important topic more deeply to the Readiness and Emergency Management for School Technical Assistance Center (</a:t>
            </a:r>
            <a:r>
              <a:rPr lang="en-US" sz="1800" u="sng" dirty="0">
                <a:solidFill>
                  <a:srgbClr val="000000"/>
                </a:solidFill>
                <a:latin typeface="Calibri" panose="020F0502020204030204" pitchFamily="34" charset="0"/>
                <a:ea typeface="Times New Roman" panose="02020603050405020304" pitchFamily="18" charset="0"/>
                <a:cs typeface="Calibri" panose="020F0502020204030204" pitchFamily="34" charset="0"/>
                <a:hlinkClick r:id="rId3"/>
              </a:rPr>
              <a:t>REMS</a:t>
            </a:r>
            <a:r>
              <a:rPr lang="en-US" sz="1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that is a rich source of training, and technical assistance materials on an extensive range of topics associated with safety and security emergency preparedness and response. These include a specific training and resource pack on </a:t>
            </a:r>
            <a:r>
              <a:rPr lang="en-US" sz="1800" u="sng" dirty="0">
                <a:solidFill>
                  <a:srgbClr val="000000"/>
                </a:solidFill>
                <a:latin typeface="Calibri" panose="020F0502020204030204" pitchFamily="34" charset="0"/>
                <a:ea typeface="Times New Roman" panose="02020603050405020304" pitchFamily="18" charset="0"/>
                <a:cs typeface="Calibri" panose="020F0502020204030204" pitchFamily="34" charset="0"/>
                <a:hlinkClick r:id="rId4"/>
              </a:rPr>
              <a:t>Integrating the needs of students and staff with disabilities and other access and functional needs</a:t>
            </a:r>
            <a:r>
              <a:rPr lang="en-US" sz="1800" u="sng"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r>
              <a:rPr lang="en-US" sz="1800" u="sng" dirty="0">
                <a:solidFill>
                  <a:srgbClr val="FF0000"/>
                </a:solidFill>
                <a:latin typeface="Calibri" panose="020F0502020204030204" pitchFamily="34" charset="0"/>
                <a:ea typeface="Times New Roman" panose="02020603050405020304" pitchFamily="18" charset="0"/>
                <a:cs typeface="Calibri" panose="020F0502020204030204" pitchFamily="34" charset="0"/>
              </a:rPr>
              <a:t> </a:t>
            </a:r>
            <a:endParaRPr lang="en-US" sz="1800" dirty="0">
              <a:latin typeface="Calibri" panose="020F0502020204030204" pitchFamily="34" charset="0"/>
              <a:ea typeface="Arial" panose="020B0604020202020204" pitchFamily="34" charset="0"/>
              <a:cs typeface="Arial" panose="020B0604020202020204" pitchFamily="34" charset="0"/>
            </a:endParaRPr>
          </a:p>
          <a:p>
            <a:endParaRPr lang="en-US" dirty="0"/>
          </a:p>
          <a:p>
            <a:endParaRPr lang="en-US" dirty="0"/>
          </a:p>
        </p:txBody>
      </p:sp>
      <p:sp>
        <p:nvSpPr>
          <p:cNvPr id="5" name="Slide Number Placeholder 4">
            <a:extLst>
              <a:ext uri="{FF2B5EF4-FFF2-40B4-BE49-F238E27FC236}">
                <a16:creationId xmlns:a16="http://schemas.microsoft.com/office/drawing/2014/main" id="{0F3AD2F8-6333-5344-3790-1D57C539FB31}"/>
              </a:ext>
            </a:extLst>
          </p:cNvPr>
          <p:cNvSpPr>
            <a:spLocks noGrp="1"/>
          </p:cNvSpPr>
          <p:nvPr>
            <p:ph type="sldNum" sz="quarter" idx="5"/>
          </p:nvPr>
        </p:nvSpPr>
        <p:spPr/>
        <p:txBody>
          <a:bodyPr/>
          <a:lstStyle/>
          <a:p>
            <a:fld id="{44C78FBE-7BAF-084B-BA02-478D902AA319}" type="slidenum">
              <a:rPr lang="en-US" smtClean="0"/>
              <a:t>15</a:t>
            </a:fld>
            <a:endParaRPr lang="en-US"/>
          </a:p>
        </p:txBody>
      </p:sp>
    </p:spTree>
    <p:extLst>
      <p:ext uri="{BB962C8B-B14F-4D97-AF65-F5344CB8AC3E}">
        <p14:creationId xmlns:p14="http://schemas.microsoft.com/office/powerpoint/2010/main" val="12685877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11"/>
              </a:spcBef>
              <a:spcAft>
                <a:spcPts val="611"/>
              </a:spcAft>
            </a:pPr>
            <a:r>
              <a:rPr lang="en-US" sz="1800" dirty="0">
                <a:solidFill>
                  <a:srgbClr val="000000"/>
                </a:solidFill>
                <a:latin typeface="Calibri" panose="020F0502020204030204" pitchFamily="34" charset="0"/>
                <a:ea typeface="Arial" panose="020B0604020202020204" pitchFamily="34" charset="0"/>
                <a:cs typeface="Calibri" panose="020F0502020204030204" pitchFamily="34" charset="0"/>
              </a:rPr>
              <a:t>There is no absolutely standard structure to an EPP, although most will, in some way, conform to the three phases of prepare and prevent, respond and manage, and transition and recover. PEMA’s </a:t>
            </a:r>
            <a:r>
              <a:rPr lang="en-US" sz="1800" u="sng" dirty="0">
                <a:solidFill>
                  <a:srgbClr val="000000"/>
                </a:solidFill>
                <a:latin typeface="Calibri" panose="020F0502020204030204" pitchFamily="34" charset="0"/>
                <a:ea typeface="Arial" panose="020B0604020202020204" pitchFamily="34" charset="0"/>
                <a:cs typeface="Calibri" panose="020F0502020204030204" pitchFamily="34" charset="0"/>
                <a:hlinkClick r:id="rId3"/>
              </a:rPr>
              <a:t>Model School Emergency Operations Plan</a:t>
            </a:r>
            <a:r>
              <a:rPr lang="en-US" sz="1800" dirty="0">
                <a:solidFill>
                  <a:srgbClr val="000000"/>
                </a:solidFill>
                <a:latin typeface="Calibri" panose="020F0502020204030204" pitchFamily="34" charset="0"/>
                <a:ea typeface="Arial" panose="020B0604020202020204" pitchFamily="34" charset="0"/>
                <a:cs typeface="Calibri" panose="020F0502020204030204" pitchFamily="34" charset="0"/>
              </a:rPr>
              <a:t> however contains a comprehensive and coherent structure that reflects good practice in its treatment of the full scope of emergency preparedness planning and response. PEMA advise breaking an EPP down as follows:</a:t>
            </a:r>
          </a:p>
          <a:p>
            <a:pPr>
              <a:spcBef>
                <a:spcPts val="611"/>
              </a:spcBef>
              <a:spcAft>
                <a:spcPts val="611"/>
              </a:spcAft>
            </a:pPr>
            <a:r>
              <a:rPr lang="en-US" sz="1800" dirty="0">
                <a:solidFill>
                  <a:srgbClr val="000000"/>
                </a:solidFill>
                <a:latin typeface="Calibri" panose="020F0502020204030204" pitchFamily="34" charset="0"/>
                <a:ea typeface="Arial" panose="020B0604020202020204" pitchFamily="34" charset="0"/>
                <a:cs typeface="Calibri" panose="020F0502020204030204" pitchFamily="34" charset="0"/>
              </a:rPr>
              <a:t> </a:t>
            </a:r>
            <a:endParaRPr lang="en-US" sz="1800" dirty="0">
              <a:latin typeface="Calibri" panose="020F0502020204030204" pitchFamily="34" charset="0"/>
              <a:ea typeface="Arial" panose="020B0604020202020204" pitchFamily="34" charset="0"/>
              <a:cs typeface="Arial" panose="020B0604020202020204" pitchFamily="34" charset="0"/>
            </a:endParaRPr>
          </a:p>
          <a:p>
            <a:pPr marL="349415" indent="-349415">
              <a:spcBef>
                <a:spcPts val="611"/>
              </a:spcBef>
              <a:buFont typeface="Symbol" pitchFamily="2" charset="2"/>
              <a:buChar char=""/>
            </a:pPr>
            <a:r>
              <a:rPr lang="en-US" sz="1800" b="1" dirty="0">
                <a:solidFill>
                  <a:srgbClr val="000000"/>
                </a:solidFill>
                <a:latin typeface="Calibri" panose="020F0502020204030204" pitchFamily="34" charset="0"/>
                <a:ea typeface="Arial" panose="020B0604020202020204" pitchFamily="34" charset="0"/>
                <a:cs typeface="Calibri" panose="020F0502020204030204" pitchFamily="34" charset="0"/>
              </a:rPr>
              <a:t>The Basic Plan:</a:t>
            </a:r>
            <a:r>
              <a:rPr lang="en-US" sz="1800" dirty="0">
                <a:solidFill>
                  <a:srgbClr val="000000"/>
                </a:solidFill>
                <a:latin typeface="Calibri" panose="020F0502020204030204" pitchFamily="34" charset="0"/>
                <a:ea typeface="Arial" panose="020B0604020202020204" pitchFamily="34" charset="0"/>
                <a:cs typeface="Calibri" panose="020F0502020204030204" pitchFamily="34" charset="0"/>
              </a:rPr>
              <a:t> This is the core of the EPP, detailing, among other things, planning assumptions, organizational structure and assigned responsibilities, and generalized guidance on how incident response will be directed, controlled, and coordinated. </a:t>
            </a:r>
            <a:endParaRPr lang="en-US" sz="1800" dirty="0">
              <a:latin typeface="Calibri" panose="020F0502020204030204" pitchFamily="34" charset="0"/>
              <a:ea typeface="Arial" panose="020B0604020202020204" pitchFamily="34" charset="0"/>
              <a:cs typeface="Arial" panose="020B0604020202020204" pitchFamily="34" charset="0"/>
            </a:endParaRPr>
          </a:p>
          <a:p>
            <a:pPr marL="349415" indent="-349415">
              <a:buFont typeface="Symbol" pitchFamily="2" charset="2"/>
              <a:buChar char=""/>
            </a:pPr>
            <a:r>
              <a:rPr lang="en-US" sz="1800" b="1" u="sng" dirty="0">
                <a:solidFill>
                  <a:srgbClr val="000000"/>
                </a:solidFill>
                <a:latin typeface="Calibri" panose="020F0502020204030204" pitchFamily="34" charset="0"/>
                <a:ea typeface="Arial" panose="020B0604020202020204" pitchFamily="34" charset="0"/>
                <a:cs typeface="Calibri" panose="020F0502020204030204" pitchFamily="34" charset="0"/>
                <a:hlinkClick r:id="rId4"/>
              </a:rPr>
              <a:t>Functional Annexes</a:t>
            </a:r>
            <a:r>
              <a:rPr lang="en-US" sz="1800" b="1" dirty="0">
                <a:solidFill>
                  <a:srgbClr val="000000"/>
                </a:solidFill>
                <a:latin typeface="Calibri" panose="020F0502020204030204" pitchFamily="34" charset="0"/>
                <a:ea typeface="Arial" panose="020B0604020202020204" pitchFamily="34" charset="0"/>
                <a:cs typeface="Calibri" panose="020F0502020204030204" pitchFamily="34" charset="0"/>
              </a:rPr>
              <a:t>:</a:t>
            </a:r>
            <a:r>
              <a:rPr lang="en-US" sz="1800" dirty="0">
                <a:solidFill>
                  <a:srgbClr val="000000"/>
                </a:solidFill>
                <a:latin typeface="Calibri" panose="020F0502020204030204" pitchFamily="34" charset="0"/>
                <a:ea typeface="Arial" panose="020B0604020202020204" pitchFamily="34" charset="0"/>
                <a:cs typeface="Calibri" panose="020F0502020204030204" pitchFamily="34" charset="0"/>
              </a:rPr>
              <a:t> Recognizing that, in response to an emergency there are somethings that will always or often happen. The Functional Annexes are where planned guidance on aspects of emergency preparedness and response will be found.  For example: communications, evacuations, sheltering-in-place, lockdowns, accounting for all people, reunification processes, etc. will be found in the functional annexes. </a:t>
            </a:r>
            <a:endParaRPr lang="en-US" sz="1800" dirty="0">
              <a:latin typeface="Calibri" panose="020F0502020204030204" pitchFamily="34" charset="0"/>
              <a:ea typeface="Arial" panose="020B0604020202020204" pitchFamily="34" charset="0"/>
              <a:cs typeface="Arial" panose="020B0604020202020204" pitchFamily="34" charset="0"/>
            </a:endParaRPr>
          </a:p>
          <a:p>
            <a:pPr marL="349415" indent="-349415">
              <a:spcAft>
                <a:spcPts val="611"/>
              </a:spcAft>
              <a:buFont typeface="Symbol" pitchFamily="2" charset="2"/>
              <a:buChar char=""/>
            </a:pPr>
            <a:r>
              <a:rPr lang="en-US" sz="1800" b="1" dirty="0">
                <a:solidFill>
                  <a:srgbClr val="000000"/>
                </a:solidFill>
                <a:latin typeface="Calibri" panose="020F0502020204030204" pitchFamily="34" charset="0"/>
                <a:ea typeface="Arial" panose="020B0604020202020204" pitchFamily="34" charset="0"/>
                <a:cs typeface="Calibri" panose="020F0502020204030204" pitchFamily="34" charset="0"/>
              </a:rPr>
              <a:t>Threat- or Hazard-Specific Annexes:</a:t>
            </a:r>
            <a:r>
              <a:rPr lang="en-US" sz="1800" dirty="0">
                <a:solidFill>
                  <a:srgbClr val="000000"/>
                </a:solidFill>
                <a:latin typeface="Calibri" panose="020F0502020204030204" pitchFamily="34" charset="0"/>
                <a:ea typeface="Arial" panose="020B0604020202020204" pitchFamily="34" charset="0"/>
                <a:cs typeface="Calibri" panose="020F0502020204030204" pitchFamily="34" charset="0"/>
              </a:rPr>
              <a:t> Building out of the Functional Annexes, the Threat- or Hazard-Specific Annexes will provide the tactical instructions for what will happen in relation to specific emergencies, such as active shooter events, hazardous materials incidents, or severe storms. In PEMA’s tool kit for schools, these annexes can be prepared using simple checklists that detail individual responsibilities before, during and after an incident.</a:t>
            </a:r>
          </a:p>
          <a:p>
            <a:pPr marL="349415" indent="-349415">
              <a:spcAft>
                <a:spcPts val="611"/>
              </a:spcAft>
              <a:buFont typeface="Symbol" pitchFamily="2" charset="2"/>
              <a:buChar char=""/>
            </a:pPr>
            <a:endParaRPr lang="en-US" sz="1800" dirty="0">
              <a:latin typeface="Calibri" panose="020F0502020204030204" pitchFamily="34" charset="0"/>
              <a:ea typeface="Arial" panose="020B0604020202020204" pitchFamily="34" charset="0"/>
              <a:cs typeface="Arial" panose="020B0604020202020204" pitchFamily="34" charset="0"/>
            </a:endParaRPr>
          </a:p>
          <a:p>
            <a:pPr defTabSz="931774">
              <a:defRPr/>
            </a:pPr>
            <a:r>
              <a:rPr lang="en-US" sz="1800" dirty="0">
                <a:solidFill>
                  <a:srgbClr val="000000"/>
                </a:solidFill>
                <a:latin typeface="Calibri" panose="020F0502020204030204" pitchFamily="34" charset="0"/>
                <a:ea typeface="Arial" panose="020B0604020202020204" pitchFamily="34" charset="0"/>
                <a:cs typeface="Calibri" panose="020F0502020204030204" pitchFamily="34" charset="0"/>
              </a:rPr>
              <a:t>Note that PEMA’s guidelines and examples are directly aligned to those developed by FEMA, ensuring local context is applied to national good practice.</a:t>
            </a:r>
            <a:endParaRPr lang="en-US" sz="1800" dirty="0">
              <a:latin typeface="Calibri" panose="020F0502020204030204" pitchFamily="34" charset="0"/>
              <a:ea typeface="Arial" panose="020B0604020202020204" pitchFamily="34" charset="0"/>
              <a:cs typeface="Arial" panose="020B0604020202020204" pitchFamily="34" charset="0"/>
            </a:endParaRPr>
          </a:p>
          <a:p>
            <a:endParaRPr lang="en-US" dirty="0"/>
          </a:p>
        </p:txBody>
      </p:sp>
      <p:sp>
        <p:nvSpPr>
          <p:cNvPr id="5" name="Slide Number Placeholder 4">
            <a:extLst>
              <a:ext uri="{FF2B5EF4-FFF2-40B4-BE49-F238E27FC236}">
                <a16:creationId xmlns:a16="http://schemas.microsoft.com/office/drawing/2014/main" id="{153B4BCA-A673-65C0-A4A5-DE2881ED9265}"/>
              </a:ext>
            </a:extLst>
          </p:cNvPr>
          <p:cNvSpPr>
            <a:spLocks noGrp="1"/>
          </p:cNvSpPr>
          <p:nvPr>
            <p:ph type="sldNum" sz="quarter" idx="5"/>
          </p:nvPr>
        </p:nvSpPr>
        <p:spPr/>
        <p:txBody>
          <a:bodyPr/>
          <a:lstStyle/>
          <a:p>
            <a:fld id="{44C78FBE-7BAF-084B-BA02-478D902AA319}" type="slidenum">
              <a:rPr lang="en-US" smtClean="0"/>
              <a:t>16</a:t>
            </a:fld>
            <a:endParaRPr lang="en-US"/>
          </a:p>
        </p:txBody>
      </p:sp>
    </p:spTree>
    <p:extLst>
      <p:ext uri="{BB962C8B-B14F-4D97-AF65-F5344CB8AC3E}">
        <p14:creationId xmlns:p14="http://schemas.microsoft.com/office/powerpoint/2010/main" val="25928355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11"/>
              </a:spcBef>
              <a:spcAft>
                <a:spcPts val="611"/>
              </a:spcAft>
            </a:pPr>
            <a:r>
              <a:rPr lang="en-US" sz="1800" dirty="0">
                <a:solidFill>
                  <a:srgbClr val="000000"/>
                </a:solidFill>
                <a:latin typeface="Calibri" panose="020F0502020204030204" pitchFamily="34" charset="0"/>
                <a:ea typeface="Arial" panose="020B0604020202020204" pitchFamily="34" charset="0"/>
                <a:cs typeface="Calibri" panose="020F0502020204030204" pitchFamily="34" charset="0"/>
              </a:rPr>
              <a:t>Make the point that, if they have not looked at their EPP in the last 12 months or are unsure of how to access it, they should resolve to do so after the training. Typically, the School Safety and Security Coordinator will be the best resource to find out how to access the Plan and to answer questions associated with it. An important caveat here: there will be aspects of the EPP that </a:t>
            </a:r>
            <a:r>
              <a:rPr lang="en-US" sz="1800" b="1" i="1" dirty="0">
                <a:solidFill>
                  <a:srgbClr val="000000"/>
                </a:solidFill>
                <a:latin typeface="Calibri" panose="020F0502020204030204" pitchFamily="34" charset="0"/>
                <a:ea typeface="Arial" panose="020B0604020202020204" pitchFamily="34" charset="0"/>
                <a:cs typeface="Calibri" panose="020F0502020204030204" pitchFamily="34" charset="0"/>
              </a:rPr>
              <a:t>will not be shared with the </a:t>
            </a:r>
            <a:r>
              <a:rPr lang="en-US" sz="1800" b="1" i="1" u="sng" dirty="0">
                <a:solidFill>
                  <a:srgbClr val="000000"/>
                </a:solidFill>
                <a:latin typeface="Calibri" panose="020F0502020204030204" pitchFamily="34" charset="0"/>
                <a:ea typeface="Arial" panose="020B0604020202020204" pitchFamily="34" charset="0"/>
                <a:cs typeface="Calibri" panose="020F0502020204030204" pitchFamily="34" charset="0"/>
              </a:rPr>
              <a:t>whole</a:t>
            </a:r>
            <a:r>
              <a:rPr lang="en-US" sz="1800" b="1" i="1" dirty="0">
                <a:solidFill>
                  <a:srgbClr val="000000"/>
                </a:solidFill>
                <a:latin typeface="Calibri" panose="020F0502020204030204" pitchFamily="34" charset="0"/>
                <a:ea typeface="Arial" panose="020B0604020202020204" pitchFamily="34" charset="0"/>
                <a:cs typeface="Calibri" panose="020F0502020204030204" pitchFamily="34" charset="0"/>
              </a:rPr>
              <a:t> school community</a:t>
            </a:r>
            <a:r>
              <a:rPr lang="en-US" sz="1800" dirty="0">
                <a:solidFill>
                  <a:srgbClr val="000000"/>
                </a:solidFill>
                <a:latin typeface="Calibri" panose="020F0502020204030204" pitchFamily="34" charset="0"/>
                <a:ea typeface="Arial" panose="020B0604020202020204" pitchFamily="34" charset="0"/>
                <a:cs typeface="Calibri" panose="020F0502020204030204" pitchFamily="34" charset="0"/>
              </a:rPr>
              <a:t> as, in the hands of someone who might have hostile intent, this could enable them to anticipate how the school will respond – where people will go, what will trigger an alert and so on, and so enable them to plan around these defensive measures. </a:t>
            </a:r>
          </a:p>
          <a:p>
            <a:pPr>
              <a:spcBef>
                <a:spcPts val="611"/>
              </a:spcBef>
              <a:spcAft>
                <a:spcPts val="611"/>
              </a:spcAft>
            </a:pPr>
            <a:endParaRPr lang="en-US" sz="1800" dirty="0">
              <a:latin typeface="Calibri" panose="020F0502020204030204" pitchFamily="34" charset="0"/>
              <a:ea typeface="Arial" panose="020B0604020202020204" pitchFamily="34" charset="0"/>
              <a:cs typeface="Arial" panose="020B0604020202020204" pitchFamily="34" charset="0"/>
            </a:endParaRPr>
          </a:p>
          <a:p>
            <a:pPr>
              <a:spcBef>
                <a:spcPts val="611"/>
              </a:spcBef>
              <a:spcAft>
                <a:spcPts val="611"/>
              </a:spcAft>
            </a:pPr>
            <a:r>
              <a:rPr lang="en-US" sz="1800" dirty="0">
                <a:solidFill>
                  <a:srgbClr val="000000"/>
                </a:solidFill>
                <a:latin typeface="Calibri" panose="020F0502020204030204" pitchFamily="34" charset="0"/>
                <a:ea typeface="Arial" panose="020B0604020202020204" pitchFamily="34" charset="0"/>
                <a:cs typeface="Calibri" panose="020F0502020204030204" pitchFamily="34" charset="0"/>
              </a:rPr>
              <a:t>On a final note related to emergency training drills and the EPP; make the point that training is of limited value where individuals ‘go through the motions’. Safety training in particular requires people to ‘situate’ themselves ‘inside’ the scenario, placing themselves under a little stress as they visualize what might actually be happening for instance when a fire alarm sounds, or they receive a notification to shelter-in-place, or lockdown.</a:t>
            </a:r>
          </a:p>
          <a:p>
            <a:pPr>
              <a:spcBef>
                <a:spcPts val="611"/>
              </a:spcBef>
              <a:spcAft>
                <a:spcPts val="611"/>
              </a:spcAft>
            </a:pPr>
            <a:endParaRPr lang="en-US" sz="1800" dirty="0">
              <a:latin typeface="Calibri" panose="020F0502020204030204" pitchFamily="34" charset="0"/>
              <a:ea typeface="Arial" panose="020B0604020202020204" pitchFamily="34" charset="0"/>
              <a:cs typeface="Arial" panose="020B0604020202020204" pitchFamily="34" charset="0"/>
            </a:endParaRPr>
          </a:p>
          <a:p>
            <a:pPr>
              <a:spcBef>
                <a:spcPts val="611"/>
              </a:spcBef>
              <a:spcAft>
                <a:spcPts val="611"/>
              </a:spcAft>
            </a:pPr>
            <a:r>
              <a:rPr lang="en-US" sz="1800" dirty="0">
                <a:solidFill>
                  <a:srgbClr val="000000"/>
                </a:solidFill>
                <a:latin typeface="Calibri" panose="020F0502020204030204" pitchFamily="34" charset="0"/>
                <a:ea typeface="Arial" panose="020B0604020202020204" pitchFamily="34" charset="0"/>
                <a:cs typeface="Calibri" panose="020F0502020204030204" pitchFamily="34" charset="0"/>
              </a:rPr>
              <a:t>Clear take aways from this part of the training will be:</a:t>
            </a:r>
            <a:endParaRPr lang="en-US" sz="1800" dirty="0">
              <a:latin typeface="Calibri" panose="020F0502020204030204" pitchFamily="34" charset="0"/>
              <a:ea typeface="Arial" panose="020B0604020202020204" pitchFamily="34" charset="0"/>
              <a:cs typeface="Arial" panose="020B0604020202020204" pitchFamily="34" charset="0"/>
            </a:endParaRPr>
          </a:p>
          <a:p>
            <a:pPr marL="349415" indent="-349415">
              <a:spcBef>
                <a:spcPts val="611"/>
              </a:spcBef>
              <a:buFont typeface="Symbol" pitchFamily="2" charset="2"/>
              <a:buChar char=""/>
            </a:pPr>
            <a:r>
              <a:rPr lang="en-US" sz="1800" dirty="0">
                <a:solidFill>
                  <a:srgbClr val="000000"/>
                </a:solidFill>
                <a:latin typeface="Calibri" panose="020F0502020204030204" pitchFamily="34" charset="0"/>
                <a:ea typeface="Arial" panose="020B0604020202020204" pitchFamily="34" charset="0"/>
                <a:cs typeface="Calibri" panose="020F0502020204030204" pitchFamily="34" charset="0"/>
              </a:rPr>
              <a:t>All school employees should know where to find their EPP and how to find the sections relevant to them.</a:t>
            </a:r>
            <a:endParaRPr lang="en-US" sz="1800" dirty="0">
              <a:latin typeface="Calibri" panose="020F0502020204030204" pitchFamily="34" charset="0"/>
              <a:ea typeface="Arial" panose="020B0604020202020204" pitchFamily="34" charset="0"/>
              <a:cs typeface="Arial" panose="020B0604020202020204" pitchFamily="34" charset="0"/>
            </a:endParaRPr>
          </a:p>
          <a:p>
            <a:pPr marL="349415" indent="-349415">
              <a:spcAft>
                <a:spcPts val="611"/>
              </a:spcAft>
              <a:buFont typeface="Symbol" pitchFamily="2" charset="2"/>
              <a:buChar char=""/>
            </a:pPr>
            <a:r>
              <a:rPr lang="en-US" sz="1800" dirty="0">
                <a:solidFill>
                  <a:srgbClr val="000000"/>
                </a:solidFill>
                <a:latin typeface="Calibri" panose="020F0502020204030204" pitchFamily="34" charset="0"/>
                <a:ea typeface="Arial" panose="020B0604020202020204" pitchFamily="34" charset="0"/>
                <a:cs typeface="Calibri" panose="020F0502020204030204" pitchFamily="34" charset="0"/>
              </a:rPr>
              <a:t>All school employees should know who to speak with if they have concerns or need questions answered associated with the EPP and their role in it.</a:t>
            </a:r>
            <a:endParaRPr lang="en-US" sz="1800" dirty="0">
              <a:latin typeface="Calibri" panose="020F0502020204030204" pitchFamily="34" charset="0"/>
              <a:ea typeface="Arial" panose="020B0604020202020204" pitchFamily="34" charset="0"/>
              <a:cs typeface="Arial" panose="020B0604020202020204" pitchFamily="34" charset="0"/>
            </a:endParaRPr>
          </a:p>
          <a:p>
            <a:r>
              <a:rPr lang="en-US" sz="1800" kern="0" dirty="0">
                <a:latin typeface="Calibri" panose="020F0502020204030204" pitchFamily="34" charset="0"/>
                <a:ea typeface="Arial" panose="020B0604020202020204" pitchFamily="34" charset="0"/>
              </a:rPr>
              <a:t>That knowledge and confidence in carrying out individual responsibilities under the EPP will be </a:t>
            </a:r>
            <a:r>
              <a:rPr lang="en-US" sz="1800" b="1" i="1" kern="0" dirty="0">
                <a:latin typeface="Calibri" panose="020F0502020204030204" pitchFamily="34" charset="0"/>
                <a:ea typeface="Arial" panose="020B0604020202020204" pitchFamily="34" charset="0"/>
              </a:rPr>
              <a:t>significantly enhanced</a:t>
            </a:r>
            <a:r>
              <a:rPr lang="en-US" sz="1800" kern="0" dirty="0">
                <a:latin typeface="Calibri" panose="020F0502020204030204" pitchFamily="34" charset="0"/>
                <a:ea typeface="Arial" panose="020B0604020202020204" pitchFamily="34" charset="0"/>
              </a:rPr>
              <a:t> through first </a:t>
            </a:r>
            <a:r>
              <a:rPr lang="en-US" sz="1800" b="1" i="1" kern="0" dirty="0">
                <a:latin typeface="Calibri" panose="020F0502020204030204" pitchFamily="34" charset="0"/>
                <a:ea typeface="Arial" panose="020B0604020202020204" pitchFamily="34" charset="0"/>
              </a:rPr>
              <a:t>reading and understanding the Plan</a:t>
            </a:r>
            <a:r>
              <a:rPr lang="en-US" sz="1800" kern="0" dirty="0">
                <a:latin typeface="Calibri" panose="020F0502020204030204" pitchFamily="34" charset="0"/>
                <a:ea typeface="Arial" panose="020B0604020202020204" pitchFamily="34" charset="0"/>
              </a:rPr>
              <a:t> and then </a:t>
            </a:r>
            <a:r>
              <a:rPr lang="en-US" sz="1800" b="1" i="1" kern="0" dirty="0">
                <a:latin typeface="Calibri" panose="020F0502020204030204" pitchFamily="34" charset="0"/>
                <a:ea typeface="Arial" panose="020B0604020202020204" pitchFamily="34" charset="0"/>
              </a:rPr>
              <a:t>actively participating </a:t>
            </a:r>
            <a:r>
              <a:rPr lang="en-US" sz="1800" kern="0" dirty="0">
                <a:latin typeface="Calibri" panose="020F0502020204030204" pitchFamily="34" charset="0"/>
                <a:ea typeface="Arial" panose="020B0604020202020204" pitchFamily="34" charset="0"/>
              </a:rPr>
              <a:t>when it is drilled. </a:t>
            </a:r>
            <a:endParaRPr lang="en-US" dirty="0"/>
          </a:p>
        </p:txBody>
      </p:sp>
      <p:sp>
        <p:nvSpPr>
          <p:cNvPr id="5" name="Slide Number Placeholder 4">
            <a:extLst>
              <a:ext uri="{FF2B5EF4-FFF2-40B4-BE49-F238E27FC236}">
                <a16:creationId xmlns:a16="http://schemas.microsoft.com/office/drawing/2014/main" id="{71ED738A-2DB0-7E5A-1BEF-C954EC864667}"/>
              </a:ext>
            </a:extLst>
          </p:cNvPr>
          <p:cNvSpPr>
            <a:spLocks noGrp="1"/>
          </p:cNvSpPr>
          <p:nvPr>
            <p:ph type="sldNum" sz="quarter" idx="5"/>
          </p:nvPr>
        </p:nvSpPr>
        <p:spPr/>
        <p:txBody>
          <a:bodyPr/>
          <a:lstStyle/>
          <a:p>
            <a:fld id="{44C78FBE-7BAF-084B-BA02-478D902AA319}" type="slidenum">
              <a:rPr lang="en-US" smtClean="0"/>
              <a:t>17</a:t>
            </a:fld>
            <a:endParaRPr lang="en-US"/>
          </a:p>
        </p:txBody>
      </p:sp>
    </p:spTree>
    <p:extLst>
      <p:ext uri="{BB962C8B-B14F-4D97-AF65-F5344CB8AC3E}">
        <p14:creationId xmlns:p14="http://schemas.microsoft.com/office/powerpoint/2010/main" val="41201298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SECTION IS APPROXIMATELY </a:t>
            </a:r>
            <a:r>
              <a:rPr lang="en-US" b="1" dirty="0"/>
              <a:t>9 MINUTES </a:t>
            </a:r>
            <a:r>
              <a:rPr lang="en-US" dirty="0"/>
              <a:t>IN LENGTH</a:t>
            </a:r>
          </a:p>
          <a:p>
            <a:endParaRPr lang="en-US" dirty="0"/>
          </a:p>
          <a:p>
            <a:pPr defTabSz="931774">
              <a:defRPr/>
            </a:pPr>
            <a:r>
              <a:rPr lang="en-US" sz="1800" dirty="0">
                <a:solidFill>
                  <a:srgbClr val="000000"/>
                </a:solidFill>
                <a:latin typeface="Calibri" panose="020F0502020204030204" pitchFamily="34" charset="0"/>
                <a:ea typeface="Arial" panose="020B0604020202020204" pitchFamily="34" charset="0"/>
                <a:cs typeface="Arial" panose="020B0604020202020204" pitchFamily="34" charset="0"/>
              </a:rPr>
              <a:t>For this part of the training, we will discuss the components of a Communications Plan and how it impacts school employees.</a:t>
            </a:r>
            <a:endParaRPr lang="en-US" sz="1800" dirty="0">
              <a:latin typeface="Calibri" panose="020F0502020204030204" pitchFamily="34" charset="0"/>
              <a:ea typeface="Arial" panose="020B0604020202020204" pitchFamily="34" charset="0"/>
              <a:cs typeface="Arial" panose="020B0604020202020204" pitchFamily="34" charset="0"/>
            </a:endParaRPr>
          </a:p>
          <a:p>
            <a:endParaRPr lang="en-US" dirty="0"/>
          </a:p>
        </p:txBody>
      </p:sp>
      <p:sp>
        <p:nvSpPr>
          <p:cNvPr id="5" name="Slide Number Placeholder 4">
            <a:extLst>
              <a:ext uri="{FF2B5EF4-FFF2-40B4-BE49-F238E27FC236}">
                <a16:creationId xmlns:a16="http://schemas.microsoft.com/office/drawing/2014/main" id="{13955B9F-B68B-0261-E2FF-2441F7726585}"/>
              </a:ext>
            </a:extLst>
          </p:cNvPr>
          <p:cNvSpPr>
            <a:spLocks noGrp="1"/>
          </p:cNvSpPr>
          <p:nvPr>
            <p:ph type="sldNum" sz="quarter" idx="5"/>
          </p:nvPr>
        </p:nvSpPr>
        <p:spPr/>
        <p:txBody>
          <a:bodyPr/>
          <a:lstStyle/>
          <a:p>
            <a:fld id="{44C78FBE-7BAF-084B-BA02-478D902AA319}" type="slidenum">
              <a:rPr lang="en-US" smtClean="0"/>
              <a:t>18</a:t>
            </a:fld>
            <a:endParaRPr lang="en-US"/>
          </a:p>
        </p:txBody>
      </p:sp>
    </p:spTree>
    <p:extLst>
      <p:ext uri="{BB962C8B-B14F-4D97-AF65-F5344CB8AC3E}">
        <p14:creationId xmlns:p14="http://schemas.microsoft.com/office/powerpoint/2010/main" val="31137153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11"/>
              </a:spcBef>
              <a:spcAft>
                <a:spcPts val="611"/>
              </a:spcAft>
            </a:pPr>
            <a:r>
              <a:rPr lang="en-US" sz="1800" dirty="0">
                <a:solidFill>
                  <a:srgbClr val="000000"/>
                </a:solidFill>
                <a:latin typeface="Calibri" panose="020F0502020204030204" pitchFamily="34" charset="0"/>
                <a:ea typeface="Arial" panose="020B0604020202020204" pitchFamily="34" charset="0"/>
                <a:cs typeface="Calibri" panose="020F0502020204030204" pitchFamily="34" charset="0"/>
              </a:rPr>
              <a:t>Good practice as documented by both FEMA and PEMA is that a Communications Plan is a functional annex </a:t>
            </a:r>
            <a:r>
              <a:rPr lang="en-US" sz="1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found in the EPP. </a:t>
            </a:r>
          </a:p>
          <a:p>
            <a:pPr>
              <a:spcBef>
                <a:spcPts val="611"/>
              </a:spcBef>
              <a:spcAft>
                <a:spcPts val="611"/>
              </a:spcAft>
            </a:pPr>
            <a:endParaRPr lang="en-US" sz="1800" dirty="0">
              <a:latin typeface="Calibri" panose="020F0502020204030204" pitchFamily="34" charset="0"/>
              <a:ea typeface="Arial" panose="020B0604020202020204" pitchFamily="34" charset="0"/>
              <a:cs typeface="Arial" panose="020B0604020202020204" pitchFamily="34" charset="0"/>
            </a:endParaRPr>
          </a:p>
          <a:p>
            <a:pPr>
              <a:spcBef>
                <a:spcPts val="611"/>
              </a:spcBef>
              <a:spcAft>
                <a:spcPts val="611"/>
              </a:spcAft>
            </a:pPr>
            <a:r>
              <a:rPr lang="en-US" sz="1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In an emergency, the timely passage of accurate information to people who need information to respond quickly and effectively to contain risk is essential. The Communications Plan explains how this will be achieved. For that reason, every school employee should have an understanding of this plan as they may be one or all of the following:</a:t>
            </a:r>
          </a:p>
          <a:p>
            <a:pPr>
              <a:spcBef>
                <a:spcPts val="611"/>
              </a:spcBef>
              <a:spcAft>
                <a:spcPts val="611"/>
              </a:spcAft>
            </a:pPr>
            <a:endParaRPr lang="en-US" sz="1800" dirty="0">
              <a:latin typeface="Calibri" panose="020F0502020204030204" pitchFamily="34" charset="0"/>
              <a:ea typeface="Arial" panose="020B0604020202020204" pitchFamily="34" charset="0"/>
              <a:cs typeface="Arial" panose="020B0604020202020204" pitchFamily="34" charset="0"/>
            </a:endParaRPr>
          </a:p>
          <a:p>
            <a:pPr marL="349415" indent="-349415">
              <a:spcBef>
                <a:spcPts val="611"/>
              </a:spcBef>
              <a:buFont typeface="Symbol" pitchFamily="2" charset="2"/>
              <a:buChar char=""/>
            </a:pPr>
            <a:r>
              <a:rPr lang="en-US" sz="1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 reporter of a threat or some kind of behavior or event that is of concern. And, at its most effective, an EPP – and the wider school safety and security culture – should support every member of the school community – from student to Chief Administrator – to be alert to concerning behaviors or communications and to circumstances that more generally might present risk, and to report these with confidence, knowing the mechanisms to do so. </a:t>
            </a:r>
            <a:endParaRPr lang="en-US" sz="1800" dirty="0">
              <a:latin typeface="Calibri" panose="020F0502020204030204" pitchFamily="34" charset="0"/>
              <a:ea typeface="Arial" panose="020B0604020202020204" pitchFamily="34" charset="0"/>
              <a:cs typeface="Arial" panose="020B0604020202020204" pitchFamily="34" charset="0"/>
            </a:endParaRPr>
          </a:p>
          <a:p>
            <a:pPr marL="349415" indent="-349415">
              <a:buFont typeface="Symbol" pitchFamily="2" charset="2"/>
              <a:buChar char=""/>
            </a:pPr>
            <a:r>
              <a:rPr lang="en-US" sz="1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Have a specific responsibility to collate information – such as the location and status of people affected by an incident – to ensure those coordinating the response are fully aware of this important information, as it is very likely to influence to where a response is directed to and the nature of the response.</a:t>
            </a:r>
            <a:endParaRPr lang="en-US" sz="1800" dirty="0">
              <a:latin typeface="Calibri" panose="020F0502020204030204" pitchFamily="34" charset="0"/>
              <a:ea typeface="Arial" panose="020B0604020202020204" pitchFamily="34" charset="0"/>
              <a:cs typeface="Arial" panose="020B0604020202020204" pitchFamily="34" charset="0"/>
            </a:endParaRPr>
          </a:p>
          <a:p>
            <a:pPr marL="349415" indent="-349415">
              <a:spcAft>
                <a:spcPts val="611"/>
              </a:spcAft>
              <a:buFont typeface="Symbol" pitchFamily="2" charset="2"/>
              <a:buChar char=""/>
            </a:pPr>
            <a:r>
              <a:rPr lang="en-US" sz="1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Have a responsibility for the actual direction or coordination of a response – this could be the Incident Commander – a role we will discuss later, or facilities or transportation manager who may have specific roles dependent on the type of emergency, or it could be the individual designated as a spokesperson, speaking to the media, where the need to have accurate information is paramount.</a:t>
            </a:r>
            <a:endParaRPr lang="en-US" sz="1800" dirty="0">
              <a:latin typeface="Calibri" panose="020F0502020204030204" pitchFamily="34" charset="0"/>
              <a:ea typeface="Arial" panose="020B0604020202020204" pitchFamily="34" charset="0"/>
              <a:cs typeface="Arial" panose="020B0604020202020204" pitchFamily="34" charset="0"/>
            </a:endParaRPr>
          </a:p>
          <a:p>
            <a:pPr>
              <a:spcBef>
                <a:spcPts val="611"/>
              </a:spcBef>
              <a:spcAft>
                <a:spcPts val="611"/>
              </a:spcAft>
            </a:pPr>
            <a:endParaRPr lang="en-US" sz="18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spcBef>
                <a:spcPts val="611"/>
              </a:spcBef>
              <a:spcAft>
                <a:spcPts val="611"/>
              </a:spcAft>
            </a:pPr>
            <a:r>
              <a:rPr lang="en-US" sz="1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The Communications Plan merits standalone treatment in this training as this plan is centrally important to the direction and coordination of incident response and management. Without timely and accurate information flowing to the people who need it, the response will be slower, misdirected, and uncoordinated, placing those under threat at greater risk.</a:t>
            </a:r>
            <a:endParaRPr lang="en-US" sz="1800" dirty="0">
              <a:latin typeface="Calibri" panose="020F0502020204030204" pitchFamily="34" charset="0"/>
              <a:ea typeface="Arial" panose="020B0604020202020204" pitchFamily="34" charset="0"/>
              <a:cs typeface="Arial" panose="020B0604020202020204" pitchFamily="34" charset="0"/>
            </a:endParaRPr>
          </a:p>
          <a:p>
            <a:endParaRPr lang="en-US" dirty="0"/>
          </a:p>
        </p:txBody>
      </p:sp>
      <p:sp>
        <p:nvSpPr>
          <p:cNvPr id="5" name="Slide Number Placeholder 4">
            <a:extLst>
              <a:ext uri="{FF2B5EF4-FFF2-40B4-BE49-F238E27FC236}">
                <a16:creationId xmlns:a16="http://schemas.microsoft.com/office/drawing/2014/main" id="{8FB2C943-C08B-9113-64C6-04720A55775F}"/>
              </a:ext>
            </a:extLst>
          </p:cNvPr>
          <p:cNvSpPr>
            <a:spLocks noGrp="1"/>
          </p:cNvSpPr>
          <p:nvPr>
            <p:ph type="sldNum" sz="quarter" idx="5"/>
          </p:nvPr>
        </p:nvSpPr>
        <p:spPr/>
        <p:txBody>
          <a:bodyPr/>
          <a:lstStyle/>
          <a:p>
            <a:fld id="{44C78FBE-7BAF-084B-BA02-478D902AA319}" type="slidenum">
              <a:rPr lang="en-US" smtClean="0"/>
              <a:t>19</a:t>
            </a:fld>
            <a:endParaRPr lang="en-US"/>
          </a:p>
        </p:txBody>
      </p:sp>
    </p:spTree>
    <p:extLst>
      <p:ext uri="{BB962C8B-B14F-4D97-AF65-F5344CB8AC3E}">
        <p14:creationId xmlns:p14="http://schemas.microsoft.com/office/powerpoint/2010/main" val="1108987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IS APPROXIMATELY </a:t>
            </a:r>
            <a:r>
              <a:rPr lang="en-US" b="1" dirty="0"/>
              <a:t>4 MINUTES </a:t>
            </a:r>
            <a:r>
              <a:rPr lang="en-US" dirty="0"/>
              <a:t>IN LENGTH</a:t>
            </a:r>
          </a:p>
          <a:p>
            <a:pPr marL="232943" indent="-232943">
              <a:buAutoNum type="arabicPeriod"/>
            </a:pPr>
            <a:endParaRPr lang="en-US" dirty="0"/>
          </a:p>
          <a:p>
            <a:pPr marL="232943" indent="-232943">
              <a:buAutoNum type="arabicPeriod"/>
            </a:pPr>
            <a:r>
              <a:rPr lang="en-US" dirty="0"/>
              <a:t>Administration matters </a:t>
            </a:r>
          </a:p>
          <a:p>
            <a:pPr marL="232943" indent="-232943">
              <a:buAutoNum type="arabicPeriod"/>
            </a:pPr>
            <a:r>
              <a:rPr lang="en-US" dirty="0"/>
              <a:t>Session Expectations</a:t>
            </a:r>
          </a:p>
          <a:p>
            <a:pPr marL="232943" indent="-232943">
              <a:buAutoNum type="arabicPeriod"/>
            </a:pPr>
            <a:r>
              <a:rPr lang="en-US" dirty="0"/>
              <a:t>Act 55 Requirement</a:t>
            </a:r>
          </a:p>
          <a:p>
            <a:pPr marL="232943" indent="-232943">
              <a:buAutoNum type="arabicPeriod"/>
            </a:pPr>
            <a:r>
              <a:rPr lang="en-US" dirty="0"/>
              <a:t>Purpose of Training</a:t>
            </a:r>
          </a:p>
        </p:txBody>
      </p:sp>
      <p:sp>
        <p:nvSpPr>
          <p:cNvPr id="5" name="Slide Number Placeholder 4">
            <a:extLst>
              <a:ext uri="{FF2B5EF4-FFF2-40B4-BE49-F238E27FC236}">
                <a16:creationId xmlns:a16="http://schemas.microsoft.com/office/drawing/2014/main" id="{57BBD4C0-A22D-30CE-48D6-1C71FEBBB841}"/>
              </a:ext>
            </a:extLst>
          </p:cNvPr>
          <p:cNvSpPr>
            <a:spLocks noGrp="1"/>
          </p:cNvSpPr>
          <p:nvPr>
            <p:ph type="sldNum" sz="quarter" idx="5"/>
          </p:nvPr>
        </p:nvSpPr>
        <p:spPr/>
        <p:txBody>
          <a:bodyPr/>
          <a:lstStyle/>
          <a:p>
            <a:fld id="{44C78FBE-7BAF-084B-BA02-478D902AA319}" type="slidenum">
              <a:rPr lang="en-US" smtClean="0"/>
              <a:t>2</a:t>
            </a:fld>
            <a:endParaRPr lang="en-US"/>
          </a:p>
        </p:txBody>
      </p:sp>
    </p:spTree>
    <p:extLst>
      <p:ext uri="{BB962C8B-B14F-4D97-AF65-F5344CB8AC3E}">
        <p14:creationId xmlns:p14="http://schemas.microsoft.com/office/powerpoint/2010/main" val="21197902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11"/>
              </a:spcBef>
              <a:spcAft>
                <a:spcPts val="611"/>
              </a:spcAft>
            </a:pPr>
            <a:r>
              <a:rPr lang="en-US" sz="1100" dirty="0">
                <a:solidFill>
                  <a:srgbClr val="000000"/>
                </a:solidFill>
                <a:latin typeface="Calibri" panose="020F0502020204030204" pitchFamily="34" charset="0"/>
                <a:ea typeface="Arial" panose="020B0604020202020204" pitchFamily="34" charset="0"/>
                <a:cs typeface="Arial" panose="020B0604020202020204" pitchFamily="34" charset="0"/>
              </a:rPr>
              <a:t>For most school entities, PEMA’s EPP </a:t>
            </a:r>
            <a:r>
              <a:rPr lang="en-US" sz="1100" u="sng" dirty="0">
                <a:solidFill>
                  <a:srgbClr val="000000"/>
                </a:solidFill>
                <a:latin typeface="Calibri" panose="020F0502020204030204" pitchFamily="34" charset="0"/>
                <a:ea typeface="Arial" panose="020B0604020202020204" pitchFamily="34" charset="0"/>
                <a:cs typeface="Arial" panose="020B0604020202020204" pitchFamily="34" charset="0"/>
                <a:hlinkClick r:id="rId3"/>
              </a:rPr>
              <a:t>Functional Annex</a:t>
            </a:r>
            <a:r>
              <a:rPr lang="en-US" sz="1100" dirty="0">
                <a:solidFill>
                  <a:srgbClr val="000000"/>
                </a:solidFill>
                <a:latin typeface="Calibri" panose="020F0502020204030204" pitchFamily="34" charset="0"/>
                <a:ea typeface="Arial" panose="020B0604020202020204" pitchFamily="34" charset="0"/>
                <a:cs typeface="Arial" panose="020B0604020202020204" pitchFamily="34" charset="0"/>
              </a:rPr>
              <a:t> on Communications provides the good practice structure. It works through the following sections of relevance to school employees in general:</a:t>
            </a:r>
            <a:endParaRPr lang="en-US" sz="1100" dirty="0">
              <a:latin typeface="Calibri" panose="020F0502020204030204" pitchFamily="34" charset="0"/>
              <a:ea typeface="Arial" panose="020B0604020202020204" pitchFamily="34" charset="0"/>
              <a:cs typeface="Arial" panose="020B0604020202020204" pitchFamily="34" charset="0"/>
            </a:endParaRPr>
          </a:p>
          <a:p>
            <a:pPr marL="349415" indent="-349415">
              <a:spcBef>
                <a:spcPts val="611"/>
              </a:spcBef>
              <a:buFont typeface="Symbol" pitchFamily="2" charset="2"/>
              <a:buChar char=""/>
            </a:pPr>
            <a:r>
              <a:rPr lang="en-US" sz="1100" dirty="0">
                <a:solidFill>
                  <a:srgbClr val="000000"/>
                </a:solidFill>
                <a:latin typeface="Calibri" panose="020F0502020204030204" pitchFamily="34" charset="0"/>
                <a:ea typeface="Arial" panose="020B0604020202020204" pitchFamily="34" charset="0"/>
                <a:cs typeface="Arial" panose="020B0604020202020204" pitchFamily="34" charset="0"/>
              </a:rPr>
              <a:t>Actions that, taken before an incident, will optimize the ability of the school and its community to talk to each other, including the need to develop a relationship with parents/guardians so that they trust and know how to access alerts and incident information; the requirement to inform parents/guardians about the school’s EPP, its purpose, and its objectives, such as through the school newsletter and a presentation delivered at Back–to-School Night; and the need to be prepared with translation services for non-English-speaking families and students with limited English proficiency.</a:t>
            </a:r>
          </a:p>
          <a:p>
            <a:pPr marL="349415" indent="-349415">
              <a:spcBef>
                <a:spcPts val="611"/>
              </a:spcBef>
              <a:buFont typeface="Symbol" pitchFamily="2" charset="2"/>
              <a:buChar char=""/>
            </a:pPr>
            <a:endParaRPr lang="en-US" sz="1100" dirty="0">
              <a:latin typeface="Calibri" panose="020F0502020204030204" pitchFamily="34" charset="0"/>
              <a:ea typeface="Arial" panose="020B0604020202020204" pitchFamily="34" charset="0"/>
              <a:cs typeface="Arial" panose="020B0604020202020204" pitchFamily="34" charset="0"/>
            </a:endParaRPr>
          </a:p>
          <a:p>
            <a:pPr marL="349415" indent="-349415">
              <a:buFont typeface="Symbol" pitchFamily="2" charset="2"/>
              <a:buChar char=""/>
            </a:pPr>
            <a:r>
              <a:rPr lang="en-US" sz="1100" dirty="0">
                <a:solidFill>
                  <a:srgbClr val="000000"/>
                </a:solidFill>
                <a:latin typeface="Calibri" panose="020F0502020204030204" pitchFamily="34" charset="0"/>
                <a:ea typeface="Arial" panose="020B0604020202020204" pitchFamily="34" charset="0"/>
                <a:cs typeface="Arial" panose="020B0604020202020204" pitchFamily="34" charset="0"/>
              </a:rPr>
              <a:t>An overview of possible internal communications systems for use in an emergency:</a:t>
            </a:r>
            <a:endParaRPr lang="en-US" sz="1100" dirty="0">
              <a:latin typeface="Calibri" panose="020F0502020204030204" pitchFamily="34" charset="0"/>
              <a:ea typeface="Arial" panose="020B0604020202020204" pitchFamily="34" charset="0"/>
              <a:cs typeface="Arial" panose="020B0604020202020204" pitchFamily="34" charset="0"/>
            </a:endParaRPr>
          </a:p>
          <a:p>
            <a:pPr marL="757066" lvl="1" indent="-291179">
              <a:buFont typeface="Courier New" panose="02070309020205020404" pitchFamily="49" charset="0"/>
              <a:buChar char="o"/>
            </a:pPr>
            <a:r>
              <a:rPr lang="en-US" sz="1100" dirty="0">
                <a:solidFill>
                  <a:srgbClr val="000000"/>
                </a:solidFill>
                <a:latin typeface="Calibri" panose="020F0502020204030204" pitchFamily="34" charset="0"/>
                <a:ea typeface="Arial" panose="020B0604020202020204" pitchFamily="34" charset="0"/>
                <a:cs typeface="Arial" panose="020B0604020202020204" pitchFamily="34" charset="0"/>
              </a:rPr>
              <a:t>A telephone tree which is a simple solution to cascading information quickly to a large group. Typically, the tree originates with the principal, who contacts the members of a pre-designated Incident Management Team.  Team members then will contact groups of staff – teachers, administrators, and support staff.</a:t>
            </a:r>
            <a:endParaRPr lang="en-US" sz="1100" dirty="0">
              <a:latin typeface="Calibri" panose="020F0502020204030204" pitchFamily="34" charset="0"/>
              <a:ea typeface="Arial" panose="020B0604020202020204" pitchFamily="34" charset="0"/>
              <a:cs typeface="Arial" panose="020B0604020202020204" pitchFamily="34" charset="0"/>
            </a:endParaRPr>
          </a:p>
          <a:p>
            <a:pPr marL="757066" lvl="1" indent="-291179">
              <a:buFont typeface="Courier New" panose="02070309020205020404" pitchFamily="49" charset="0"/>
              <a:buChar char="o"/>
            </a:pPr>
            <a:r>
              <a:rPr lang="en-US" sz="1100" dirty="0">
                <a:solidFill>
                  <a:srgbClr val="000000"/>
                </a:solidFill>
                <a:latin typeface="Calibri" panose="020F0502020204030204" pitchFamily="34" charset="0"/>
                <a:ea typeface="Arial" panose="020B0604020202020204" pitchFamily="34" charset="0"/>
                <a:cs typeface="Arial" panose="020B0604020202020204" pitchFamily="34" charset="0"/>
              </a:rPr>
              <a:t>Public Address systems.</a:t>
            </a:r>
            <a:endParaRPr lang="en-US" sz="1100" dirty="0">
              <a:latin typeface="Calibri" panose="020F0502020204030204" pitchFamily="34" charset="0"/>
              <a:ea typeface="Arial" panose="020B0604020202020204" pitchFamily="34" charset="0"/>
              <a:cs typeface="Arial" panose="020B0604020202020204" pitchFamily="34" charset="0"/>
            </a:endParaRPr>
          </a:p>
          <a:p>
            <a:pPr marL="757066" lvl="1" indent="-291179">
              <a:buFont typeface="Courier New" panose="02070309020205020404" pitchFamily="49" charset="0"/>
              <a:buChar char="o"/>
            </a:pPr>
            <a:r>
              <a:rPr lang="en-US" sz="1100" dirty="0">
                <a:solidFill>
                  <a:srgbClr val="000000"/>
                </a:solidFill>
                <a:latin typeface="Calibri" panose="020F0502020204030204" pitchFamily="34" charset="0"/>
                <a:ea typeface="Arial" panose="020B0604020202020204" pitchFamily="34" charset="0"/>
                <a:cs typeface="Arial" panose="020B0604020202020204" pitchFamily="34" charset="0"/>
              </a:rPr>
              <a:t>Mass Notification Systems, such as bulk SMS text, phone, and email blast.</a:t>
            </a:r>
            <a:endParaRPr lang="en-US" sz="1100" dirty="0">
              <a:latin typeface="Calibri" panose="020F0502020204030204" pitchFamily="34" charset="0"/>
              <a:ea typeface="Arial" panose="020B0604020202020204" pitchFamily="34" charset="0"/>
              <a:cs typeface="Arial" panose="020B0604020202020204" pitchFamily="34" charset="0"/>
            </a:endParaRPr>
          </a:p>
          <a:p>
            <a:pPr marL="757066" lvl="1" indent="-291179">
              <a:buFont typeface="Courier New" panose="02070309020205020404" pitchFamily="49" charset="0"/>
              <a:buChar char="o"/>
            </a:pPr>
            <a:r>
              <a:rPr lang="en-US" sz="1100" dirty="0">
                <a:solidFill>
                  <a:srgbClr val="000000"/>
                </a:solidFill>
                <a:latin typeface="Calibri" panose="020F0502020204030204" pitchFamily="34" charset="0"/>
                <a:ea typeface="Arial" panose="020B0604020202020204" pitchFamily="34" charset="0"/>
                <a:cs typeface="Arial" panose="020B0604020202020204" pitchFamily="34" charset="0"/>
              </a:rPr>
              <a:t>Two-way radio systems using pre-defined channels for different teams.</a:t>
            </a:r>
            <a:endParaRPr lang="en-US" sz="1100" dirty="0">
              <a:latin typeface="Calibri" panose="020F0502020204030204" pitchFamily="34" charset="0"/>
              <a:ea typeface="Arial" panose="020B0604020202020204" pitchFamily="34" charset="0"/>
              <a:cs typeface="Arial" panose="020B0604020202020204" pitchFamily="34" charset="0"/>
            </a:endParaRPr>
          </a:p>
          <a:p>
            <a:pPr marL="757066" lvl="1" indent="-291179">
              <a:buFont typeface="Courier New" panose="02070309020205020404" pitchFamily="49" charset="0"/>
              <a:buChar char="o"/>
            </a:pPr>
            <a:r>
              <a:rPr lang="en-US" sz="1100" dirty="0">
                <a:solidFill>
                  <a:srgbClr val="000000"/>
                </a:solidFill>
                <a:latin typeface="Calibri" panose="020F0502020204030204" pitchFamily="34" charset="0"/>
                <a:ea typeface="Arial" panose="020B0604020202020204" pitchFamily="34" charset="0"/>
                <a:cs typeface="Arial" panose="020B0604020202020204" pitchFamily="34" charset="0"/>
              </a:rPr>
              <a:t>Depending on the nature of the threat and the warning time available, school officials might use face to face classroom visits or even school assemblies to pass information. Of course, the warning time for a major storm, with its predicted storm track and meteorological monitoring is far greater than most types of security incidents, such as where there is an unknown and potentially hostile person on school grounds, or there is an active threat. The communications channel used will be specific to the nature of the incident.</a:t>
            </a:r>
          </a:p>
          <a:p>
            <a:pPr marL="757066" lvl="1" indent="-291179">
              <a:buFont typeface="Courier New" panose="02070309020205020404" pitchFamily="49" charset="0"/>
              <a:buChar char="o"/>
            </a:pPr>
            <a:endParaRPr lang="en-US" sz="1100" dirty="0">
              <a:latin typeface="Calibri" panose="020F0502020204030204" pitchFamily="34" charset="0"/>
              <a:ea typeface="Arial" panose="020B0604020202020204" pitchFamily="34" charset="0"/>
              <a:cs typeface="Arial" panose="020B0604020202020204" pitchFamily="34" charset="0"/>
            </a:endParaRPr>
          </a:p>
          <a:p>
            <a:pPr marL="349415" indent="-349415">
              <a:buFont typeface="Symbol" pitchFamily="2" charset="2"/>
              <a:buChar char=""/>
            </a:pPr>
            <a:r>
              <a:rPr lang="en-US" sz="1100" dirty="0">
                <a:solidFill>
                  <a:srgbClr val="000000"/>
                </a:solidFill>
                <a:latin typeface="Calibri" panose="020F0502020204030204" pitchFamily="34" charset="0"/>
                <a:ea typeface="Arial" panose="020B0604020202020204" pitchFamily="34" charset="0"/>
                <a:cs typeface="Arial" panose="020B0604020202020204" pitchFamily="34" charset="0"/>
              </a:rPr>
              <a:t>An overview of external communications channels and protocols, including communication to parents/guardians and the media, noting that much of the responsibility associated with media engagement will fall to the individual designated as the Public Information Officer (PIO), and school employees should </a:t>
            </a:r>
            <a:r>
              <a:rPr lang="en-US" sz="1100" b="1" dirty="0">
                <a:solidFill>
                  <a:srgbClr val="000000"/>
                </a:solidFill>
                <a:latin typeface="Calibri" panose="020F0502020204030204" pitchFamily="34" charset="0"/>
                <a:ea typeface="Arial" panose="020B0604020202020204" pitchFamily="34" charset="0"/>
                <a:cs typeface="Arial" panose="020B0604020202020204" pitchFamily="34" charset="0"/>
              </a:rPr>
              <a:t>always</a:t>
            </a:r>
            <a:r>
              <a:rPr lang="en-US" sz="1100" dirty="0">
                <a:solidFill>
                  <a:srgbClr val="000000"/>
                </a:solidFill>
                <a:latin typeface="Calibri" panose="020F0502020204030204" pitchFamily="34" charset="0"/>
                <a:ea typeface="Arial" panose="020B0604020202020204" pitchFamily="34" charset="0"/>
                <a:cs typeface="Arial" panose="020B0604020202020204" pitchFamily="34" charset="0"/>
              </a:rPr>
              <a:t> refer media to this individual, and not answer questions from the media themselves during an emergency.</a:t>
            </a:r>
          </a:p>
          <a:p>
            <a:pPr marL="349415" indent="-349415">
              <a:buFont typeface="Symbol" pitchFamily="2" charset="2"/>
              <a:buChar char=""/>
            </a:pPr>
            <a:endParaRPr lang="en-US" sz="1100" dirty="0">
              <a:latin typeface="Calibri" panose="020F0502020204030204" pitchFamily="34" charset="0"/>
              <a:ea typeface="Arial" panose="020B0604020202020204" pitchFamily="34" charset="0"/>
              <a:cs typeface="Arial" panose="020B0604020202020204" pitchFamily="34" charset="0"/>
            </a:endParaRPr>
          </a:p>
          <a:p>
            <a:pPr marL="349415" indent="-349415">
              <a:buFont typeface="Symbol" pitchFamily="2" charset="2"/>
              <a:buChar char=""/>
            </a:pPr>
            <a:r>
              <a:rPr lang="en-US" sz="1100" dirty="0">
                <a:solidFill>
                  <a:srgbClr val="000000"/>
                </a:solidFill>
                <a:latin typeface="Calibri" panose="020F0502020204030204" pitchFamily="34" charset="0"/>
                <a:ea typeface="Arial" panose="020B0604020202020204" pitchFamily="34" charset="0"/>
                <a:cs typeface="Arial" panose="020B0604020202020204" pitchFamily="34" charset="0"/>
              </a:rPr>
              <a:t>A consideration of the importance of ‘rumor control’. Incidents – and particularly those of high consequence – will generate a lot of rumor, and there is high potential for this to make it very quickly onto social media. For this reason, the Communications Plan should prioritize how factually accurate information should be collated and communicated to external stakeholders and, critically, within the school to internal groups including administrators, teachers, students, custodians, secretaries, instructional assistants, cafeteria workers, and bus drivers.</a:t>
            </a:r>
          </a:p>
          <a:p>
            <a:pPr marL="349415" indent="-349415">
              <a:buFont typeface="Symbol" pitchFamily="2" charset="2"/>
              <a:buChar char=""/>
            </a:pPr>
            <a:endParaRPr lang="en-US" sz="1100" dirty="0">
              <a:latin typeface="Calibri" panose="020F0502020204030204" pitchFamily="34" charset="0"/>
              <a:ea typeface="Arial" panose="020B0604020202020204" pitchFamily="34" charset="0"/>
              <a:cs typeface="Arial" panose="020B0604020202020204" pitchFamily="34" charset="0"/>
            </a:endParaRPr>
          </a:p>
          <a:p>
            <a:pPr marL="349415" indent="-349415">
              <a:spcAft>
                <a:spcPts val="611"/>
              </a:spcAft>
              <a:buFont typeface="Symbol" pitchFamily="2" charset="2"/>
              <a:buChar char=""/>
            </a:pPr>
            <a:r>
              <a:rPr lang="en-US" sz="1100" dirty="0">
                <a:solidFill>
                  <a:srgbClr val="000000"/>
                </a:solidFill>
                <a:latin typeface="Calibri" panose="020F0502020204030204" pitchFamily="34" charset="0"/>
                <a:ea typeface="Arial" panose="020B0604020202020204" pitchFamily="34" charset="0"/>
                <a:cs typeface="Arial" panose="020B0604020202020204" pitchFamily="34" charset="0"/>
              </a:rPr>
              <a:t>How communications will play an important role in the transition and recovery phase after an incident is over and the safety and status of staff and students has been assured, and emergency conditions have stabilized. School employees should know that there may be follow up meetings and/or public forums in extreme situations.</a:t>
            </a:r>
            <a:endParaRPr lang="en-US" sz="1100" dirty="0">
              <a:latin typeface="Calibri" panose="020F0502020204030204" pitchFamily="34" charset="0"/>
              <a:ea typeface="Arial" panose="020B0604020202020204" pitchFamily="34" charset="0"/>
              <a:cs typeface="Arial" panose="020B0604020202020204" pitchFamily="34" charset="0"/>
            </a:endParaRPr>
          </a:p>
          <a:p>
            <a:endParaRPr lang="en-US" dirty="0"/>
          </a:p>
        </p:txBody>
      </p:sp>
      <p:sp>
        <p:nvSpPr>
          <p:cNvPr id="5" name="Slide Number Placeholder 4">
            <a:extLst>
              <a:ext uri="{FF2B5EF4-FFF2-40B4-BE49-F238E27FC236}">
                <a16:creationId xmlns:a16="http://schemas.microsoft.com/office/drawing/2014/main" id="{1A57C8B2-4E6E-18CE-3654-742D5C18FCEE}"/>
              </a:ext>
            </a:extLst>
          </p:cNvPr>
          <p:cNvSpPr>
            <a:spLocks noGrp="1"/>
          </p:cNvSpPr>
          <p:nvPr>
            <p:ph type="sldNum" sz="quarter" idx="5"/>
          </p:nvPr>
        </p:nvSpPr>
        <p:spPr/>
        <p:txBody>
          <a:bodyPr/>
          <a:lstStyle/>
          <a:p>
            <a:fld id="{44C78FBE-7BAF-084B-BA02-478D902AA319}" type="slidenum">
              <a:rPr lang="en-US" smtClean="0"/>
              <a:t>20</a:t>
            </a:fld>
            <a:endParaRPr lang="en-US"/>
          </a:p>
        </p:txBody>
      </p:sp>
    </p:spTree>
    <p:extLst>
      <p:ext uri="{BB962C8B-B14F-4D97-AF65-F5344CB8AC3E}">
        <p14:creationId xmlns:p14="http://schemas.microsoft.com/office/powerpoint/2010/main" val="11645192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11"/>
              </a:spcBef>
              <a:spcAft>
                <a:spcPts val="611"/>
              </a:spcAft>
            </a:pPr>
            <a:r>
              <a:rPr lang="en-US" sz="1800" dirty="0">
                <a:solidFill>
                  <a:srgbClr val="000000"/>
                </a:solidFill>
                <a:latin typeface="Calibri" panose="020F0502020204030204" pitchFamily="34" charset="0"/>
                <a:ea typeface="Arial" panose="020B0604020202020204" pitchFamily="34" charset="0"/>
                <a:cs typeface="Arial" panose="020B0604020202020204" pitchFamily="34" charset="0"/>
              </a:rPr>
              <a:t>Communications Plans are effective when they are up to date, as they will contain important emergency contact information that needs to be reviewed and refreshed on a regular basis. As part of Emergency Training Drills, the Communications Plan should be tested, and school employees should reflect on the following:</a:t>
            </a:r>
            <a:endParaRPr lang="en-US" sz="1800" dirty="0">
              <a:latin typeface="Calibri" panose="020F0502020204030204" pitchFamily="34" charset="0"/>
              <a:ea typeface="Arial" panose="020B0604020202020204" pitchFamily="34" charset="0"/>
              <a:cs typeface="Arial" panose="020B0604020202020204" pitchFamily="34" charset="0"/>
            </a:endParaRPr>
          </a:p>
          <a:p>
            <a:pPr marL="349415" indent="-349415">
              <a:spcBef>
                <a:spcPts val="611"/>
              </a:spcBef>
              <a:buFont typeface="Symbol" pitchFamily="2" charset="2"/>
              <a:buChar char=""/>
            </a:pPr>
            <a:r>
              <a:rPr lang="en-US" sz="1800" dirty="0">
                <a:solidFill>
                  <a:srgbClr val="000000"/>
                </a:solidFill>
                <a:latin typeface="Calibri" panose="020F0502020204030204" pitchFamily="34" charset="0"/>
                <a:ea typeface="Arial" panose="020B0604020202020204" pitchFamily="34" charset="0"/>
                <a:cs typeface="Arial" panose="020B0604020202020204" pitchFamily="34" charset="0"/>
              </a:rPr>
              <a:t>How quickly did I find out something was going on that could have presented a threat to me and others around me?</a:t>
            </a:r>
            <a:endParaRPr lang="en-US" sz="1800" dirty="0">
              <a:latin typeface="Calibri" panose="020F0502020204030204" pitchFamily="34" charset="0"/>
              <a:ea typeface="Arial" panose="020B0604020202020204" pitchFamily="34" charset="0"/>
              <a:cs typeface="Arial" panose="020B0604020202020204" pitchFamily="34" charset="0"/>
            </a:endParaRPr>
          </a:p>
          <a:p>
            <a:pPr marL="349415" indent="-349415">
              <a:buFont typeface="Symbol" pitchFamily="2" charset="2"/>
              <a:buChar char=""/>
            </a:pPr>
            <a:r>
              <a:rPr lang="en-US" sz="1800" dirty="0">
                <a:solidFill>
                  <a:srgbClr val="000000"/>
                </a:solidFill>
                <a:latin typeface="Calibri" panose="020F0502020204030204" pitchFamily="34" charset="0"/>
                <a:ea typeface="Arial" panose="020B0604020202020204" pitchFamily="34" charset="0"/>
                <a:cs typeface="Arial" panose="020B0604020202020204" pitchFamily="34" charset="0"/>
              </a:rPr>
              <a:t>When I received a notification or an alarm, was I clear as to what I needed to do next?</a:t>
            </a:r>
            <a:endParaRPr lang="en-US" sz="1800" dirty="0">
              <a:latin typeface="Calibri" panose="020F0502020204030204" pitchFamily="34" charset="0"/>
              <a:ea typeface="Arial" panose="020B0604020202020204" pitchFamily="34" charset="0"/>
              <a:cs typeface="Arial" panose="020B0604020202020204" pitchFamily="34" charset="0"/>
            </a:endParaRPr>
          </a:p>
          <a:p>
            <a:pPr marL="349415" indent="-349415">
              <a:spcAft>
                <a:spcPts val="611"/>
              </a:spcAft>
              <a:buFont typeface="Symbol" pitchFamily="2" charset="2"/>
              <a:buChar char=""/>
            </a:pPr>
            <a:r>
              <a:rPr lang="en-US" sz="1800" dirty="0">
                <a:solidFill>
                  <a:srgbClr val="000000"/>
                </a:solidFill>
                <a:latin typeface="Calibri" panose="020F0502020204030204" pitchFamily="34" charset="0"/>
                <a:ea typeface="Arial" panose="020B0604020202020204" pitchFamily="34" charset="0"/>
                <a:cs typeface="Arial" panose="020B0604020202020204" pitchFamily="34" charset="0"/>
              </a:rPr>
              <a:t>When I needed more information and needed to communicate with someone about the incident response, could I get that information, or could I communicate?</a:t>
            </a:r>
            <a:endParaRPr lang="en-US" sz="1800" dirty="0">
              <a:latin typeface="Calibri" panose="020F0502020204030204" pitchFamily="34" charset="0"/>
              <a:ea typeface="Arial" panose="020B0604020202020204" pitchFamily="34" charset="0"/>
              <a:cs typeface="Arial" panose="020B0604020202020204" pitchFamily="34" charset="0"/>
            </a:endParaRPr>
          </a:p>
          <a:p>
            <a:pPr>
              <a:spcBef>
                <a:spcPts val="611"/>
              </a:spcBef>
              <a:spcAft>
                <a:spcPts val="611"/>
              </a:spcAft>
            </a:pPr>
            <a:endParaRPr lang="en-US" sz="1800" dirty="0">
              <a:solidFill>
                <a:srgbClr val="000000"/>
              </a:solidFill>
              <a:latin typeface="Calibri" panose="020F0502020204030204" pitchFamily="34" charset="0"/>
              <a:ea typeface="Arial" panose="020B0604020202020204" pitchFamily="34" charset="0"/>
              <a:cs typeface="Arial" panose="020B0604020202020204" pitchFamily="34" charset="0"/>
            </a:endParaRPr>
          </a:p>
          <a:p>
            <a:pPr>
              <a:spcBef>
                <a:spcPts val="611"/>
              </a:spcBef>
              <a:spcAft>
                <a:spcPts val="611"/>
              </a:spcAft>
            </a:pPr>
            <a:r>
              <a:rPr lang="en-US" sz="1800" dirty="0">
                <a:solidFill>
                  <a:srgbClr val="000000"/>
                </a:solidFill>
                <a:latin typeface="Calibri" panose="020F0502020204030204" pitchFamily="34" charset="0"/>
                <a:ea typeface="Arial" panose="020B0604020202020204" pitchFamily="34" charset="0"/>
                <a:cs typeface="Arial" panose="020B0604020202020204" pitchFamily="34" charset="0"/>
              </a:rPr>
              <a:t>If the answer to any one of these is </a:t>
            </a:r>
            <a:r>
              <a:rPr lang="en-US" sz="1800" i="1" dirty="0">
                <a:solidFill>
                  <a:srgbClr val="000000"/>
                </a:solidFill>
                <a:latin typeface="Calibri" panose="020F0502020204030204" pitchFamily="34" charset="0"/>
                <a:ea typeface="Arial" panose="020B0604020202020204" pitchFamily="34" charset="0"/>
                <a:cs typeface="Arial" panose="020B0604020202020204" pitchFamily="34" charset="0"/>
              </a:rPr>
              <a:t>No</a:t>
            </a:r>
            <a:r>
              <a:rPr lang="en-US" sz="1800" dirty="0">
                <a:solidFill>
                  <a:srgbClr val="000000"/>
                </a:solidFill>
                <a:latin typeface="Calibri" panose="020F0502020204030204" pitchFamily="34" charset="0"/>
                <a:ea typeface="Arial" panose="020B0604020202020204" pitchFamily="34" charset="0"/>
                <a:cs typeface="Arial" panose="020B0604020202020204" pitchFamily="34" charset="0"/>
              </a:rPr>
              <a:t>, the Communications Plan is not working effectively, and your concerns should be raised during the post-drill after action review. By the way, if there is no after-action communication process, that is also something that needs to be addressed as emergency training drills serve a purpose not only in rehearsing actions to take, but also in identifying gaps or weakness in the planned response that need to be addressed.  The after-action review doesn’t need to be conducted as an all-staff meeting.  Options, such as email or electronic forms/polls can be useful tools for school employees to provide feedback.</a:t>
            </a:r>
            <a:endParaRPr lang="en-US" sz="1800" dirty="0">
              <a:latin typeface="Calibri" panose="020F0502020204030204" pitchFamily="34" charset="0"/>
              <a:ea typeface="Arial" panose="020B0604020202020204" pitchFamily="34" charset="0"/>
              <a:cs typeface="Arial" panose="020B0604020202020204" pitchFamily="34" charset="0"/>
            </a:endParaRPr>
          </a:p>
          <a:p>
            <a:pPr>
              <a:spcBef>
                <a:spcPts val="611"/>
              </a:spcBef>
              <a:spcAft>
                <a:spcPts val="611"/>
              </a:spcAft>
            </a:pPr>
            <a:endParaRPr lang="en-US" sz="1800" dirty="0">
              <a:latin typeface="Calibri" panose="020F0502020204030204" pitchFamily="34" charset="0"/>
              <a:ea typeface="Arial" panose="020B0604020202020204" pitchFamily="34" charset="0"/>
              <a:cs typeface="Arial" panose="020B0604020202020204" pitchFamily="34" charset="0"/>
            </a:endParaRPr>
          </a:p>
          <a:p>
            <a:pPr>
              <a:spcBef>
                <a:spcPts val="611"/>
              </a:spcBef>
              <a:spcAft>
                <a:spcPts val="611"/>
              </a:spcAft>
            </a:pPr>
            <a:r>
              <a:rPr lang="en-US" sz="1800" dirty="0">
                <a:latin typeface="Calibri" panose="020F0502020204030204" pitchFamily="34" charset="0"/>
                <a:ea typeface="Arial" panose="020B0604020202020204" pitchFamily="34" charset="0"/>
                <a:cs typeface="Arial" panose="020B0604020202020204" pitchFamily="34" charset="0"/>
              </a:rPr>
              <a:t>For those who wish to examine communications planning in emergencies in more detail, the Readiness and Emergency Management for Schools Technical Assistance Center again has some useful additional resources, including: </a:t>
            </a:r>
            <a:r>
              <a:rPr lang="en-US" sz="1800" u="sng" dirty="0">
                <a:solidFill>
                  <a:srgbClr val="0000FF"/>
                </a:solidFill>
                <a:latin typeface="Calibri" panose="020F0502020204030204" pitchFamily="34" charset="0"/>
                <a:ea typeface="Arial" panose="020B0604020202020204" pitchFamily="34" charset="0"/>
                <a:cs typeface="Arial" panose="020B0604020202020204" pitchFamily="34" charset="0"/>
                <a:hlinkClick r:id="rId3"/>
              </a:rPr>
              <a:t>Developing a Communications and Warning Annex</a:t>
            </a:r>
            <a:r>
              <a:rPr lang="en-US" sz="1800" dirty="0">
                <a:latin typeface="Calibri" panose="020F0502020204030204" pitchFamily="34" charset="0"/>
                <a:ea typeface="Arial" panose="020B0604020202020204" pitchFamily="34" charset="0"/>
                <a:cs typeface="Arial" panose="020B0604020202020204" pitchFamily="34" charset="0"/>
              </a:rPr>
              <a:t> (for EPPs).</a:t>
            </a:r>
          </a:p>
          <a:p>
            <a:endParaRPr lang="en-US" dirty="0"/>
          </a:p>
        </p:txBody>
      </p:sp>
      <p:sp>
        <p:nvSpPr>
          <p:cNvPr id="5" name="Slide Number Placeholder 4">
            <a:extLst>
              <a:ext uri="{FF2B5EF4-FFF2-40B4-BE49-F238E27FC236}">
                <a16:creationId xmlns:a16="http://schemas.microsoft.com/office/drawing/2014/main" id="{3ECE13A5-1A1F-1729-C51E-59D7C43F637C}"/>
              </a:ext>
            </a:extLst>
          </p:cNvPr>
          <p:cNvSpPr>
            <a:spLocks noGrp="1"/>
          </p:cNvSpPr>
          <p:nvPr>
            <p:ph type="sldNum" sz="quarter" idx="5"/>
          </p:nvPr>
        </p:nvSpPr>
        <p:spPr/>
        <p:txBody>
          <a:bodyPr/>
          <a:lstStyle/>
          <a:p>
            <a:fld id="{44C78FBE-7BAF-084B-BA02-478D902AA319}" type="slidenum">
              <a:rPr lang="en-US" smtClean="0"/>
              <a:t>21</a:t>
            </a:fld>
            <a:endParaRPr lang="en-US"/>
          </a:p>
        </p:txBody>
      </p:sp>
    </p:spTree>
    <p:extLst>
      <p:ext uri="{BB962C8B-B14F-4D97-AF65-F5344CB8AC3E}">
        <p14:creationId xmlns:p14="http://schemas.microsoft.com/office/powerpoint/2010/main" val="30750218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spcBef>
                <a:spcPts val="611"/>
              </a:spcBef>
              <a:spcAft>
                <a:spcPts val="611"/>
              </a:spcAft>
            </a:pPr>
            <a:r>
              <a:rPr lang="en-US" sz="1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 final note on the passage of information. If, as school employees, you find yourself in a position where you are providing firsthand information to responders or to your school’s Incident Management Team, it will be essential to do it thinking ABC:</a:t>
            </a:r>
          </a:p>
          <a:p>
            <a:pPr fontAlgn="base">
              <a:spcBef>
                <a:spcPts val="611"/>
              </a:spcBef>
              <a:spcAft>
                <a:spcPts val="611"/>
              </a:spcAft>
            </a:pPr>
            <a:endParaRPr lang="en-US" sz="1800" dirty="0">
              <a:latin typeface="Calibri" panose="020F0502020204030204" pitchFamily="34" charset="0"/>
              <a:ea typeface="Arial" panose="020B0604020202020204" pitchFamily="34" charset="0"/>
              <a:cs typeface="Arial" panose="020B0604020202020204" pitchFamily="34" charset="0"/>
            </a:endParaRPr>
          </a:p>
          <a:p>
            <a:pPr marL="349415" indent="-349415" fontAlgn="base">
              <a:spcBef>
                <a:spcPts val="611"/>
              </a:spcBef>
              <a:buFont typeface="Symbol" pitchFamily="2" charset="2"/>
              <a:buChar char=""/>
            </a:pPr>
            <a:r>
              <a:rPr lang="en-US" sz="18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Accuracy</a:t>
            </a:r>
            <a:r>
              <a:rPr lang="en-US" sz="1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Do not make assumptions. Report only what you know to be fact. If you are making informed judgments, ensure those receiving your communication know these are judgments, not facts.</a:t>
            </a:r>
            <a:endParaRPr lang="en-US" sz="1800" dirty="0">
              <a:latin typeface="Calibri" panose="020F0502020204030204" pitchFamily="34" charset="0"/>
              <a:ea typeface="Arial" panose="020B0604020202020204" pitchFamily="34" charset="0"/>
              <a:cs typeface="Arial" panose="020B0604020202020204" pitchFamily="34" charset="0"/>
            </a:endParaRPr>
          </a:p>
          <a:p>
            <a:pPr marL="349415" indent="-349415" fontAlgn="base">
              <a:buFont typeface="Symbol" pitchFamily="2" charset="2"/>
              <a:buChar char=""/>
            </a:pPr>
            <a:r>
              <a:rPr lang="en-US" sz="18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Brevity:</a:t>
            </a:r>
            <a:r>
              <a:rPr lang="en-US" sz="1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Short and sharp is best. Responders and those involved in incident management will be processing a large amount of information under considerable stress – do what you can to support them by being as brief as possible.</a:t>
            </a:r>
            <a:endParaRPr lang="en-US" sz="1800" dirty="0">
              <a:latin typeface="Calibri" panose="020F0502020204030204" pitchFamily="34" charset="0"/>
              <a:ea typeface="Arial" panose="020B0604020202020204" pitchFamily="34" charset="0"/>
              <a:cs typeface="Arial" panose="020B0604020202020204" pitchFamily="34" charset="0"/>
            </a:endParaRPr>
          </a:p>
          <a:p>
            <a:pPr marL="349415" indent="-349415" fontAlgn="base">
              <a:spcAft>
                <a:spcPts val="611"/>
              </a:spcAft>
              <a:buFont typeface="Symbol" pitchFamily="2" charset="2"/>
              <a:buChar char=""/>
            </a:pPr>
            <a:r>
              <a:rPr lang="en-US" sz="18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Completeness:</a:t>
            </a:r>
            <a:r>
              <a:rPr lang="en-US" sz="1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Don’t leave out important details.</a:t>
            </a:r>
          </a:p>
          <a:p>
            <a:pPr marL="349415" indent="-349415" fontAlgn="base">
              <a:spcAft>
                <a:spcPts val="611"/>
              </a:spcAft>
              <a:buFont typeface="Symbol" pitchFamily="2" charset="2"/>
              <a:buChar char=""/>
            </a:pPr>
            <a:endParaRPr lang="en-US" sz="18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fontAlgn="base">
              <a:spcBef>
                <a:spcPts val="611"/>
              </a:spcBef>
              <a:spcAft>
                <a:spcPts val="611"/>
              </a:spcAft>
            </a:pPr>
            <a:r>
              <a:rPr lang="en-US" sz="1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If a school employee is asked to provide information to the ICS, here is a helpful reporting format. It can be used when giving a verbal report or a short-written report:</a:t>
            </a:r>
          </a:p>
          <a:p>
            <a:pPr fontAlgn="base">
              <a:spcBef>
                <a:spcPts val="611"/>
              </a:spcBef>
              <a:spcAft>
                <a:spcPts val="611"/>
              </a:spcAft>
            </a:pPr>
            <a:endParaRPr lang="en-US" sz="1800" dirty="0">
              <a:latin typeface="Calibri" panose="020F0502020204030204" pitchFamily="34" charset="0"/>
              <a:ea typeface="Arial" panose="020B0604020202020204" pitchFamily="34" charset="0"/>
              <a:cs typeface="Arial" panose="020B0604020202020204" pitchFamily="34" charset="0"/>
            </a:endParaRPr>
          </a:p>
          <a:p>
            <a:pPr marL="349415" indent="-349415" fontAlgn="base">
              <a:spcBef>
                <a:spcPts val="611"/>
              </a:spcBef>
              <a:buFont typeface="+mj-lt"/>
              <a:buAutoNum type="arabicPeriod"/>
            </a:pPr>
            <a:r>
              <a:rPr lang="en-US" sz="18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What</a:t>
            </a:r>
            <a:r>
              <a:rPr lang="en-US" sz="1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 What happened, and what is happening now?</a:t>
            </a:r>
            <a:endParaRPr lang="en-US" sz="1800" dirty="0">
              <a:latin typeface="Calibri" panose="020F0502020204030204" pitchFamily="34" charset="0"/>
              <a:ea typeface="Arial" panose="020B0604020202020204" pitchFamily="34" charset="0"/>
              <a:cs typeface="Arial" panose="020B0604020202020204" pitchFamily="34" charset="0"/>
            </a:endParaRPr>
          </a:p>
          <a:p>
            <a:pPr marL="349415" indent="-349415" fontAlgn="base">
              <a:buFont typeface="+mj-lt"/>
              <a:buAutoNum type="arabicPeriod"/>
            </a:pPr>
            <a:r>
              <a:rPr lang="en-US" sz="18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Who</a:t>
            </a:r>
            <a:r>
              <a:rPr lang="en-US" sz="1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 Who is involved in the incident? Be careful to only report verified facts where naming individuals who have been injured, killed, kidnapped, or arrested, and never do so using social media.</a:t>
            </a:r>
            <a:endParaRPr lang="en-US" sz="1800" dirty="0">
              <a:latin typeface="Calibri" panose="020F0502020204030204" pitchFamily="34" charset="0"/>
              <a:ea typeface="Arial" panose="020B0604020202020204" pitchFamily="34" charset="0"/>
              <a:cs typeface="Arial" panose="020B0604020202020204" pitchFamily="34" charset="0"/>
            </a:endParaRPr>
          </a:p>
          <a:p>
            <a:pPr marL="349415" indent="-349415" fontAlgn="base">
              <a:buFont typeface="+mj-lt"/>
              <a:buAutoNum type="arabicPeriod"/>
            </a:pPr>
            <a:r>
              <a:rPr lang="en-US" sz="18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Why</a:t>
            </a:r>
            <a:r>
              <a:rPr lang="en-US" sz="1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 Why did the incident happen; is there a background or context to the situation?</a:t>
            </a:r>
            <a:endParaRPr lang="en-US" sz="1800" dirty="0">
              <a:latin typeface="Calibri" panose="020F0502020204030204" pitchFamily="34" charset="0"/>
              <a:ea typeface="Arial" panose="020B0604020202020204" pitchFamily="34" charset="0"/>
              <a:cs typeface="Arial" panose="020B0604020202020204" pitchFamily="34" charset="0"/>
            </a:endParaRPr>
          </a:p>
          <a:p>
            <a:pPr marL="349415" indent="-349415" fontAlgn="base">
              <a:buFont typeface="+mj-lt"/>
              <a:buAutoNum type="arabicPeriod"/>
            </a:pPr>
            <a:r>
              <a:rPr lang="en-US" sz="18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When</a:t>
            </a:r>
            <a:r>
              <a:rPr lang="en-US" sz="1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 When did the incident happen and is it still ongoing?</a:t>
            </a:r>
            <a:endParaRPr lang="en-US" sz="1800" dirty="0">
              <a:latin typeface="Calibri" panose="020F0502020204030204" pitchFamily="34" charset="0"/>
              <a:ea typeface="Arial" panose="020B0604020202020204" pitchFamily="34" charset="0"/>
              <a:cs typeface="Arial" panose="020B0604020202020204" pitchFamily="34" charset="0"/>
            </a:endParaRPr>
          </a:p>
          <a:p>
            <a:pPr marL="349415" indent="-349415" fontAlgn="base">
              <a:buFont typeface="+mj-lt"/>
              <a:buAutoNum type="arabicPeriod"/>
            </a:pPr>
            <a:r>
              <a:rPr lang="en-US" sz="18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Where</a:t>
            </a:r>
            <a:r>
              <a:rPr lang="en-US" sz="1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 Where did the incident take place and was it a specific location or is an incident, such as an episode of civil disorder, affecting a wider area and potentially spreading?</a:t>
            </a:r>
            <a:endParaRPr lang="en-US" sz="1800" dirty="0">
              <a:latin typeface="Calibri" panose="020F0502020204030204" pitchFamily="34" charset="0"/>
              <a:ea typeface="Arial" panose="020B0604020202020204" pitchFamily="34" charset="0"/>
              <a:cs typeface="Arial" panose="020B0604020202020204" pitchFamily="34" charset="0"/>
            </a:endParaRPr>
          </a:p>
          <a:p>
            <a:pPr marL="349415" indent="-349415" fontAlgn="base">
              <a:buFont typeface="+mj-lt"/>
              <a:buAutoNum type="arabicPeriod"/>
            </a:pPr>
            <a:r>
              <a:rPr lang="en-US" sz="18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What </a:t>
            </a:r>
            <a:r>
              <a:rPr lang="en-US" sz="1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What support do you assess as being immediately required? </a:t>
            </a:r>
            <a:endParaRPr lang="en-US" sz="1800" dirty="0">
              <a:latin typeface="Calibri" panose="020F0502020204030204" pitchFamily="34" charset="0"/>
              <a:ea typeface="Arial" panose="020B0604020202020204" pitchFamily="34" charset="0"/>
              <a:cs typeface="Arial" panose="020B0604020202020204" pitchFamily="34" charset="0"/>
            </a:endParaRPr>
          </a:p>
          <a:p>
            <a:pPr marL="349415" indent="-349415" fontAlgn="base">
              <a:buFont typeface="+mj-lt"/>
              <a:buAutoNum type="arabicPeriod"/>
            </a:pPr>
            <a:r>
              <a:rPr lang="en-US" sz="18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Risks</a:t>
            </a:r>
            <a:r>
              <a:rPr lang="en-US" sz="1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 What are the risks now? Do they present a continued direct or indirect threat? How likely are they to occur, and what is being done now to limit further risk and respond to the incident?</a:t>
            </a:r>
            <a:endParaRPr lang="en-US" sz="1800" dirty="0">
              <a:latin typeface="Calibri" panose="020F0502020204030204" pitchFamily="34" charset="0"/>
              <a:ea typeface="Arial" panose="020B0604020202020204" pitchFamily="34" charset="0"/>
              <a:cs typeface="Arial" panose="020B0604020202020204" pitchFamily="34" charset="0"/>
            </a:endParaRPr>
          </a:p>
          <a:p>
            <a:pPr marL="349415" indent="-349415" fontAlgn="base">
              <a:spcAft>
                <a:spcPts val="611"/>
              </a:spcAft>
              <a:buFont typeface="+mj-lt"/>
              <a:buAutoNum type="arabicPeriod"/>
            </a:pPr>
            <a:r>
              <a:rPr lang="en-US" sz="18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Impacts</a:t>
            </a:r>
            <a:r>
              <a:rPr lang="en-US" sz="1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 What are the implications if the risks do occur?</a:t>
            </a:r>
            <a:endParaRPr lang="en-US" sz="1800" dirty="0">
              <a:latin typeface="Calibri" panose="020F0502020204030204" pitchFamily="34" charset="0"/>
              <a:ea typeface="Arial" panose="020B0604020202020204" pitchFamily="34" charset="0"/>
              <a:cs typeface="Arial" panose="020B0604020202020204" pitchFamily="34" charset="0"/>
            </a:endParaRPr>
          </a:p>
          <a:p>
            <a:pPr fontAlgn="base">
              <a:spcBef>
                <a:spcPts val="611"/>
              </a:spcBef>
              <a:spcAft>
                <a:spcPts val="611"/>
              </a:spcAft>
            </a:pPr>
            <a:endParaRPr lang="en-US" sz="18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fontAlgn="base">
              <a:spcBef>
                <a:spcPts val="611"/>
              </a:spcBef>
              <a:spcAft>
                <a:spcPts val="611"/>
              </a:spcAft>
            </a:pPr>
            <a:r>
              <a:rPr lang="en-US" sz="1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all times, when making a report care must be taken to detail facts vs. assumptions or judgements.</a:t>
            </a:r>
            <a:endParaRPr lang="en-US" sz="1800" dirty="0">
              <a:latin typeface="Calibri" panose="020F0502020204030204" pitchFamily="34" charset="0"/>
              <a:ea typeface="Arial" panose="020B0604020202020204" pitchFamily="34" charset="0"/>
              <a:cs typeface="Arial" panose="020B0604020202020204" pitchFamily="34" charset="0"/>
            </a:endParaRPr>
          </a:p>
          <a:p>
            <a:pPr fontAlgn="base">
              <a:spcBef>
                <a:spcPts val="611"/>
              </a:spcBef>
              <a:spcAft>
                <a:spcPts val="611"/>
              </a:spcAft>
            </a:pPr>
            <a:r>
              <a:rPr lang="en-US" sz="1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In most cases, it is just points 1 thru 5 that you would be able to give, but if required would still be of great help to responders who might otherwise coming blind into a situation.</a:t>
            </a:r>
            <a:endParaRPr lang="en-US" sz="1800" dirty="0">
              <a:latin typeface="Calibri" panose="020F0502020204030204" pitchFamily="34" charset="0"/>
              <a:ea typeface="Arial" panose="020B0604020202020204" pitchFamily="34" charset="0"/>
              <a:cs typeface="Arial" panose="020B0604020202020204" pitchFamily="34" charset="0"/>
            </a:endParaRPr>
          </a:p>
          <a:p>
            <a:pPr marL="349415" indent="-349415" fontAlgn="base">
              <a:spcAft>
                <a:spcPts val="611"/>
              </a:spcAft>
              <a:buFont typeface="Symbol" pitchFamily="2" charset="2"/>
              <a:buChar char=""/>
            </a:pPr>
            <a:endParaRPr lang="en-US" sz="1800" dirty="0">
              <a:solidFill>
                <a:srgbClr val="000000"/>
              </a:solidFill>
              <a:latin typeface="Calibri" panose="020F0502020204030204" pitchFamily="34" charset="0"/>
              <a:ea typeface="Arial" panose="020B0604020202020204" pitchFamily="34" charset="0"/>
              <a:cs typeface="Calibri" panose="020F0502020204030204" pitchFamily="34" charset="0"/>
            </a:endParaRPr>
          </a:p>
          <a:p>
            <a:pPr marL="349415" indent="-349415" fontAlgn="base">
              <a:spcAft>
                <a:spcPts val="611"/>
              </a:spcAft>
              <a:buFont typeface="Symbol" pitchFamily="2" charset="2"/>
              <a:buChar char=""/>
            </a:pPr>
            <a:endParaRPr lang="en-US" sz="1800" dirty="0">
              <a:latin typeface="Calibri" panose="020F0502020204030204" pitchFamily="34" charset="0"/>
              <a:ea typeface="Arial" panose="020B0604020202020204" pitchFamily="34" charset="0"/>
              <a:cs typeface="Arial" panose="020B0604020202020204" pitchFamily="34" charset="0"/>
            </a:endParaRPr>
          </a:p>
          <a:p>
            <a:endParaRPr lang="en-US" dirty="0"/>
          </a:p>
        </p:txBody>
      </p:sp>
      <p:sp>
        <p:nvSpPr>
          <p:cNvPr id="5" name="Slide Number Placeholder 4">
            <a:extLst>
              <a:ext uri="{FF2B5EF4-FFF2-40B4-BE49-F238E27FC236}">
                <a16:creationId xmlns:a16="http://schemas.microsoft.com/office/drawing/2014/main" id="{3226C72F-E4F7-8815-4593-FB82BB379029}"/>
              </a:ext>
            </a:extLst>
          </p:cNvPr>
          <p:cNvSpPr>
            <a:spLocks noGrp="1"/>
          </p:cNvSpPr>
          <p:nvPr>
            <p:ph type="sldNum" sz="quarter" idx="5"/>
          </p:nvPr>
        </p:nvSpPr>
        <p:spPr/>
        <p:txBody>
          <a:bodyPr/>
          <a:lstStyle/>
          <a:p>
            <a:fld id="{44C78FBE-7BAF-084B-BA02-478D902AA319}" type="slidenum">
              <a:rPr lang="en-US" smtClean="0"/>
              <a:t>22</a:t>
            </a:fld>
            <a:endParaRPr lang="en-US"/>
          </a:p>
        </p:txBody>
      </p:sp>
    </p:spTree>
    <p:extLst>
      <p:ext uri="{BB962C8B-B14F-4D97-AF65-F5344CB8AC3E}">
        <p14:creationId xmlns:p14="http://schemas.microsoft.com/office/powerpoint/2010/main" val="6649653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SECTION IS APPROXIMATELY </a:t>
            </a:r>
            <a:r>
              <a:rPr lang="en-US" b="1" dirty="0"/>
              <a:t>7 MINUTES </a:t>
            </a:r>
            <a:r>
              <a:rPr lang="en-US" dirty="0"/>
              <a:t>IN LENGTH</a:t>
            </a:r>
          </a:p>
          <a:p>
            <a:endParaRPr lang="en-US" dirty="0"/>
          </a:p>
        </p:txBody>
      </p:sp>
      <p:sp>
        <p:nvSpPr>
          <p:cNvPr id="5" name="Slide Number Placeholder 4">
            <a:extLst>
              <a:ext uri="{FF2B5EF4-FFF2-40B4-BE49-F238E27FC236}">
                <a16:creationId xmlns:a16="http://schemas.microsoft.com/office/drawing/2014/main" id="{3DC3AAD0-C119-C819-67F7-6E47F6FB22A0}"/>
              </a:ext>
            </a:extLst>
          </p:cNvPr>
          <p:cNvSpPr>
            <a:spLocks noGrp="1"/>
          </p:cNvSpPr>
          <p:nvPr>
            <p:ph type="sldNum" sz="quarter" idx="5"/>
          </p:nvPr>
        </p:nvSpPr>
        <p:spPr/>
        <p:txBody>
          <a:bodyPr/>
          <a:lstStyle/>
          <a:p>
            <a:fld id="{44C78FBE-7BAF-084B-BA02-478D902AA319}" type="slidenum">
              <a:rPr lang="en-US" smtClean="0"/>
              <a:t>23</a:t>
            </a:fld>
            <a:endParaRPr lang="en-US"/>
          </a:p>
        </p:txBody>
      </p:sp>
    </p:spTree>
    <p:extLst>
      <p:ext uri="{BB962C8B-B14F-4D97-AF65-F5344CB8AC3E}">
        <p14:creationId xmlns:p14="http://schemas.microsoft.com/office/powerpoint/2010/main" val="6192709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spcBef>
                <a:spcPts val="611"/>
              </a:spcBef>
              <a:spcAft>
                <a:spcPts val="611"/>
              </a:spcAft>
            </a:pPr>
            <a:r>
              <a:rPr lang="en-US" sz="1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FEMA’s National Incident Management System – </a:t>
            </a:r>
            <a:r>
              <a:rPr lang="en-US" sz="1800" u="sng" dirty="0">
                <a:solidFill>
                  <a:srgbClr val="000000"/>
                </a:solidFill>
                <a:latin typeface="Calibri" panose="020F0502020204030204" pitchFamily="34" charset="0"/>
                <a:ea typeface="Times New Roman" panose="02020603050405020304" pitchFamily="18" charset="0"/>
                <a:cs typeface="Calibri" panose="020F0502020204030204" pitchFamily="34" charset="0"/>
                <a:hlinkClick r:id="rId3"/>
              </a:rPr>
              <a:t>NIMS</a:t>
            </a:r>
            <a:r>
              <a:rPr lang="en-US" sz="1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 is the strategic framework that enables governmental bodies, non-governmental organizations and the private sector to effectively work together in preparing for and responding to high consequence events – whether natural disasters, industrial accidents or major security incidents, that present threat to life and property. NIMS provides a shared vocabulary and focus for all organizations to optimize interagency response.</a:t>
            </a:r>
            <a:endParaRPr lang="en-US" sz="1800" dirty="0">
              <a:latin typeface="Calibri" panose="020F0502020204030204" pitchFamily="34" charset="0"/>
              <a:ea typeface="Arial" panose="020B0604020202020204" pitchFamily="34" charset="0"/>
              <a:cs typeface="Arial" panose="020B0604020202020204" pitchFamily="34" charset="0"/>
            </a:endParaRPr>
          </a:p>
          <a:p>
            <a:pPr fontAlgn="base">
              <a:spcBef>
                <a:spcPts val="611"/>
              </a:spcBef>
              <a:spcAft>
                <a:spcPts val="611"/>
              </a:spcAft>
            </a:pPr>
            <a:r>
              <a:rPr lang="en-US" sz="1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The aspect of NIMS that is relevant to you as a school employee is the Incident Command System, or ICS.</a:t>
            </a:r>
            <a:r>
              <a:rPr lang="en-US" sz="1800" dirty="0">
                <a:solidFill>
                  <a:srgbClr val="000000"/>
                </a:solidFill>
                <a:latin typeface="Calibri" panose="020F0502020204030204" pitchFamily="34" charset="0"/>
                <a:ea typeface="Times New Roman" panose="02020603050405020304" pitchFamily="18" charset="0"/>
                <a:cs typeface="Arial" panose="020B0604020202020204" pitchFamily="34" charset="0"/>
              </a:rPr>
              <a:t>.</a:t>
            </a:r>
          </a:p>
          <a:p>
            <a:pPr fontAlgn="base">
              <a:spcBef>
                <a:spcPts val="611"/>
              </a:spcBef>
              <a:spcAft>
                <a:spcPts val="611"/>
              </a:spcAft>
            </a:pPr>
            <a:endParaRPr lang="en-US" sz="1800" dirty="0">
              <a:solidFill>
                <a:srgbClr val="000000"/>
              </a:solidFill>
              <a:latin typeface="Calibri" panose="020F0502020204030204" pitchFamily="34" charset="0"/>
              <a:ea typeface="Arial" panose="020B0604020202020204" pitchFamily="34" charset="0"/>
              <a:cs typeface="Arial" panose="020B0604020202020204" pitchFamily="34" charset="0"/>
            </a:endParaRPr>
          </a:p>
          <a:p>
            <a:pPr fontAlgn="base">
              <a:spcBef>
                <a:spcPts val="611"/>
              </a:spcBef>
              <a:spcAft>
                <a:spcPts val="611"/>
              </a:spcAft>
            </a:pPr>
            <a:r>
              <a:rPr lang="en-US" sz="1800" u="sng" dirty="0">
                <a:solidFill>
                  <a:srgbClr val="000000"/>
                </a:solidFill>
                <a:latin typeface="Calibri" panose="020F0502020204030204" pitchFamily="34" charset="0"/>
                <a:ea typeface="Times New Roman" panose="02020603050405020304" pitchFamily="18" charset="0"/>
                <a:cs typeface="Calibri" panose="020F0502020204030204" pitchFamily="34" charset="0"/>
                <a:hlinkClick r:id="rId4"/>
              </a:rPr>
              <a:t>ICS</a:t>
            </a:r>
            <a:r>
              <a:rPr lang="en-US" sz="1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is the standard approach to the on-scene command, control, and coordination of incidents. In other words, it is a ready-to-go, best practice approach that all schools can use. For those in receipt of emergency preparedness funding (such as from the Readiness and Emergency Management for Schools and Catalog of Federal Domestic Assistance 84 184 E grants), there is a requirement that ICS is used in the receiving school entity, so it may be that your school uses ICS fully. If not, as the training and tools are freely available to schools through FEMA, and it is something schools elect to use.</a:t>
            </a:r>
            <a:endParaRPr lang="en-US" sz="1800" dirty="0">
              <a:latin typeface="Calibri" panose="020F0502020204030204" pitchFamily="34" charset="0"/>
              <a:ea typeface="Arial" panose="020B0604020202020204" pitchFamily="34" charset="0"/>
              <a:cs typeface="Arial" panose="020B0604020202020204" pitchFamily="34" charset="0"/>
            </a:endParaRPr>
          </a:p>
          <a:p>
            <a:pPr fontAlgn="base">
              <a:spcBef>
                <a:spcPts val="611"/>
              </a:spcBef>
              <a:spcAft>
                <a:spcPts val="611"/>
              </a:spcAft>
            </a:pPr>
            <a:r>
              <a:rPr lang="en-US" sz="1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ICS sets out the advised organizational structure, processes, reporting, and responsibilities associated with incident management.</a:t>
            </a:r>
          </a:p>
          <a:p>
            <a:pPr fontAlgn="base">
              <a:spcBef>
                <a:spcPts val="611"/>
              </a:spcBef>
              <a:spcAft>
                <a:spcPts val="611"/>
              </a:spcAft>
            </a:pPr>
            <a:endParaRPr lang="en-US" sz="1800" dirty="0">
              <a:latin typeface="Calibri" panose="020F0502020204030204" pitchFamily="34" charset="0"/>
              <a:ea typeface="Arial" panose="020B0604020202020204" pitchFamily="34" charset="0"/>
              <a:cs typeface="Arial" panose="020B0604020202020204" pitchFamily="34" charset="0"/>
            </a:endParaRPr>
          </a:p>
          <a:p>
            <a:pPr fontAlgn="base">
              <a:spcBef>
                <a:spcPts val="611"/>
              </a:spcBef>
              <a:spcAft>
                <a:spcPts val="611"/>
              </a:spcAft>
            </a:pPr>
            <a:r>
              <a:rPr lang="en-US" sz="1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In many ways it can be regarded as the ‘tactical’ system that enables the school to respond to and manage an incident while they await external support. This recognizes that – for a while at least – schools will be on their own in dealing with incidents. The ICS is in place to ensure sound decisions are made and a coherent plan is executed.</a:t>
            </a:r>
            <a:endParaRPr lang="en-US" sz="1800" dirty="0">
              <a:latin typeface="Calibri" panose="020F0502020204030204" pitchFamily="34" charset="0"/>
              <a:ea typeface="Arial" panose="020B0604020202020204" pitchFamily="34" charset="0"/>
              <a:cs typeface="Arial" panose="020B0604020202020204" pitchFamily="34" charset="0"/>
            </a:endParaRPr>
          </a:p>
          <a:p>
            <a:pPr fontAlgn="base">
              <a:spcBef>
                <a:spcPts val="611"/>
              </a:spcBef>
              <a:spcAft>
                <a:spcPts val="611"/>
              </a:spcAft>
            </a:pPr>
            <a:endParaRPr lang="en-US" sz="18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fontAlgn="base">
              <a:spcBef>
                <a:spcPts val="611"/>
              </a:spcBef>
              <a:spcAft>
                <a:spcPts val="611"/>
              </a:spcAft>
            </a:pPr>
            <a:r>
              <a:rPr lang="en-US" sz="1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the point that external agencies – which could be fire / EMS, county or municipal Emergency Management Agencies, HAZMAT responders or law enforcement – arrive, ICS enables an organized transfer of command and control, as these external agencies are familiar with ICS and the system enables the Incident Commander to transfer responsibility in a rehearsed fashion. This handover will often take place at the Incident Command Post, or ICP – a pre-designated physical location on school grounds that, unless itself under direct threat, will provide a meeting and briefing point for responders, and serve as a physical ‘base of operations’ for the Incident Commander. District level ICS may stay active with duties such as communications, reunification, etc. at this time.</a:t>
            </a:r>
            <a:endParaRPr lang="en-US" sz="1800" dirty="0">
              <a:latin typeface="Calibri" panose="020F0502020204030204" pitchFamily="34" charset="0"/>
              <a:ea typeface="Arial" panose="020B0604020202020204" pitchFamily="34" charset="0"/>
              <a:cs typeface="Arial" panose="020B0604020202020204" pitchFamily="34" charset="0"/>
            </a:endParaRPr>
          </a:p>
          <a:p>
            <a:pPr fontAlgn="base">
              <a:spcBef>
                <a:spcPts val="611"/>
              </a:spcBef>
              <a:spcAft>
                <a:spcPts val="611"/>
              </a:spcAft>
            </a:pPr>
            <a:endParaRPr lang="en-US" sz="1800" dirty="0">
              <a:latin typeface="Calibri" panose="020F0502020204030204" pitchFamily="34" charset="0"/>
              <a:ea typeface="Arial" panose="020B0604020202020204" pitchFamily="34" charset="0"/>
              <a:cs typeface="Arial" panose="020B0604020202020204" pitchFamily="34" charset="0"/>
            </a:endParaRPr>
          </a:p>
          <a:p>
            <a:endParaRPr lang="en-US" dirty="0"/>
          </a:p>
        </p:txBody>
      </p:sp>
      <p:sp>
        <p:nvSpPr>
          <p:cNvPr id="5" name="Slide Number Placeholder 4">
            <a:extLst>
              <a:ext uri="{FF2B5EF4-FFF2-40B4-BE49-F238E27FC236}">
                <a16:creationId xmlns:a16="http://schemas.microsoft.com/office/drawing/2014/main" id="{18F68174-E823-56EF-8052-AED2965AEB84}"/>
              </a:ext>
            </a:extLst>
          </p:cNvPr>
          <p:cNvSpPr>
            <a:spLocks noGrp="1"/>
          </p:cNvSpPr>
          <p:nvPr>
            <p:ph type="sldNum" sz="quarter" idx="5"/>
          </p:nvPr>
        </p:nvSpPr>
        <p:spPr/>
        <p:txBody>
          <a:bodyPr/>
          <a:lstStyle/>
          <a:p>
            <a:fld id="{44C78FBE-7BAF-084B-BA02-478D902AA319}" type="slidenum">
              <a:rPr lang="en-US" smtClean="0"/>
              <a:t>24</a:t>
            </a:fld>
            <a:endParaRPr lang="en-US"/>
          </a:p>
        </p:txBody>
      </p:sp>
    </p:spTree>
    <p:extLst>
      <p:ext uri="{BB962C8B-B14F-4D97-AF65-F5344CB8AC3E}">
        <p14:creationId xmlns:p14="http://schemas.microsoft.com/office/powerpoint/2010/main" val="5752552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spcBef>
                <a:spcPts val="611"/>
              </a:spcBef>
              <a:spcAft>
                <a:spcPts val="611"/>
              </a:spcAft>
            </a:pPr>
            <a:r>
              <a:rPr lang="en-US" sz="1800" u="sng" dirty="0">
                <a:solidFill>
                  <a:srgbClr val="000000"/>
                </a:solidFill>
                <a:latin typeface="Calibri" panose="020F0502020204030204" pitchFamily="34" charset="0"/>
                <a:ea typeface="Times New Roman" panose="02020603050405020304" pitchFamily="18" charset="0"/>
                <a:cs typeface="Calibri" panose="020F0502020204030204" pitchFamily="34" charset="0"/>
                <a:hlinkClick r:id="rId3"/>
              </a:rPr>
              <a:t>ICS</a:t>
            </a:r>
            <a:r>
              <a:rPr lang="en-US" sz="1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is the standard approach to the on-scene command, control, and coordination of incidents. In other words, it is a ready-to-go, best practice approach that all schools can use. For those in receipt of emergency preparedness funding (such as from the Readiness and Emergency Management for Schools and Catalog of Federal Domestic Assistance 84 184 E grants), there is a requirement that ICS is used in the receiving school entity, so it may be that your school uses ICS fully. If not, as the training and tools are freely available to schools through FEMA, and it is something schools elect to use.</a:t>
            </a:r>
            <a:endParaRPr lang="en-US" sz="1800" dirty="0">
              <a:latin typeface="Calibri" panose="020F0502020204030204" pitchFamily="34" charset="0"/>
              <a:ea typeface="Arial" panose="020B0604020202020204" pitchFamily="34" charset="0"/>
              <a:cs typeface="Arial" panose="020B0604020202020204" pitchFamily="34" charset="0"/>
            </a:endParaRPr>
          </a:p>
          <a:p>
            <a:pPr fontAlgn="base">
              <a:spcBef>
                <a:spcPts val="611"/>
              </a:spcBef>
              <a:spcAft>
                <a:spcPts val="611"/>
              </a:spcAft>
            </a:pPr>
            <a:r>
              <a:rPr lang="en-US" sz="1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ICS sets out the advised organizational structure, processes, reporting, and responsibilities associated with incident management.</a:t>
            </a:r>
          </a:p>
          <a:p>
            <a:pPr fontAlgn="base">
              <a:spcBef>
                <a:spcPts val="611"/>
              </a:spcBef>
              <a:spcAft>
                <a:spcPts val="611"/>
              </a:spcAft>
            </a:pPr>
            <a:endParaRPr lang="en-US" sz="1800" dirty="0">
              <a:latin typeface="Calibri" panose="020F0502020204030204" pitchFamily="34" charset="0"/>
              <a:ea typeface="Arial" panose="020B0604020202020204" pitchFamily="34" charset="0"/>
              <a:cs typeface="Arial" panose="020B0604020202020204" pitchFamily="34" charset="0"/>
            </a:endParaRPr>
          </a:p>
          <a:p>
            <a:pPr fontAlgn="base">
              <a:spcBef>
                <a:spcPts val="611"/>
              </a:spcBef>
              <a:spcAft>
                <a:spcPts val="611"/>
              </a:spcAft>
            </a:pPr>
            <a:r>
              <a:rPr lang="en-US" sz="1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In many ways it can be regarded as the ‘tactical’ system that enables the school to respond to and manage an incident while they await external support. This recognizes that – for a while at least – schools will be on their own in dealing with incidents. The ICS is in place to ensure sound decisions are made and a coherent plan is executed.</a:t>
            </a:r>
          </a:p>
          <a:p>
            <a:pPr fontAlgn="base">
              <a:spcBef>
                <a:spcPts val="611"/>
              </a:spcBef>
              <a:spcAft>
                <a:spcPts val="611"/>
              </a:spcAft>
            </a:pPr>
            <a:endParaRPr lang="en-US" sz="1800" dirty="0">
              <a:latin typeface="Calibri" panose="020F0502020204030204" pitchFamily="34" charset="0"/>
              <a:ea typeface="Arial" panose="020B0604020202020204" pitchFamily="34" charset="0"/>
              <a:cs typeface="Arial" panose="020B0604020202020204" pitchFamily="34" charset="0"/>
            </a:endParaRPr>
          </a:p>
          <a:p>
            <a:pPr fontAlgn="base">
              <a:spcBef>
                <a:spcPts val="611"/>
              </a:spcBef>
              <a:spcAft>
                <a:spcPts val="611"/>
              </a:spcAft>
            </a:pPr>
            <a:r>
              <a:rPr lang="en-US" sz="1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the point that external agencies – which could be fire / EMS, county or municipal Emergency Management Agencies, HAZMAT responders or law enforcement – arrive, ICS enables an organized transfer of command and control, as these external agencies are familiar with ICS and the system enables the Incident Commander to transfer responsibility in a rehearsed fashion. This handover will often take place at the Incident Command Post, or ICP – a pre-designated physical location on school grounds that, unless itself under direct threat, will provide a meeting and briefing point for responders, and serve as a physical ‘base of operations’ for the Incident Commander. District level ICS may stay active with duties such as communications, reunification, etc. at this time.</a:t>
            </a:r>
            <a:endParaRPr lang="en-US" sz="1800" dirty="0">
              <a:latin typeface="Calibri" panose="020F0502020204030204" pitchFamily="34" charset="0"/>
              <a:ea typeface="Arial" panose="020B0604020202020204" pitchFamily="34" charset="0"/>
              <a:cs typeface="Arial" panose="020B0604020202020204" pitchFamily="34" charset="0"/>
            </a:endParaRPr>
          </a:p>
          <a:p>
            <a:endParaRPr lang="en-US" dirty="0"/>
          </a:p>
        </p:txBody>
      </p:sp>
      <p:sp>
        <p:nvSpPr>
          <p:cNvPr id="5" name="Slide Number Placeholder 4">
            <a:extLst>
              <a:ext uri="{FF2B5EF4-FFF2-40B4-BE49-F238E27FC236}">
                <a16:creationId xmlns:a16="http://schemas.microsoft.com/office/drawing/2014/main" id="{0BD50C8E-0D2A-9AC0-5384-7AC2B73551E3}"/>
              </a:ext>
            </a:extLst>
          </p:cNvPr>
          <p:cNvSpPr>
            <a:spLocks noGrp="1"/>
          </p:cNvSpPr>
          <p:nvPr>
            <p:ph type="sldNum" sz="quarter" idx="5"/>
          </p:nvPr>
        </p:nvSpPr>
        <p:spPr/>
        <p:txBody>
          <a:bodyPr/>
          <a:lstStyle/>
          <a:p>
            <a:fld id="{44C78FBE-7BAF-084B-BA02-478D902AA319}" type="slidenum">
              <a:rPr lang="en-US" smtClean="0"/>
              <a:t>25</a:t>
            </a:fld>
            <a:endParaRPr lang="en-US"/>
          </a:p>
        </p:txBody>
      </p:sp>
    </p:spTree>
    <p:extLst>
      <p:ext uri="{BB962C8B-B14F-4D97-AF65-F5344CB8AC3E}">
        <p14:creationId xmlns:p14="http://schemas.microsoft.com/office/powerpoint/2010/main" val="9932963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spcBef>
                <a:spcPts val="611"/>
              </a:spcBef>
              <a:spcAft>
                <a:spcPts val="611"/>
              </a:spcAft>
            </a:pPr>
            <a:r>
              <a:rPr lang="en-US" sz="1800" b="1" dirty="0">
                <a:solidFill>
                  <a:srgbClr val="FF0000"/>
                </a:solidFill>
                <a:latin typeface="Calibri" panose="020F0502020204030204" pitchFamily="34" charset="0"/>
                <a:ea typeface="Times New Roman" panose="02020603050405020304" pitchFamily="18" charset="0"/>
                <a:cs typeface="Calibri" panose="020F0502020204030204" pitchFamily="34" charset="0"/>
              </a:rPr>
              <a:t>**IMPORTANT NOTE: For you as a trainer going back to train school employees in your school entity, you should first understand whether your school uses ICS. This will be stated in the EPP – as will any alternative approaches to achieving what ICS does if ICS has not been adopted. </a:t>
            </a:r>
            <a:r>
              <a:rPr lang="en-US" sz="18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And, when you are conducting Emergency Training Drills, being familiar with ICS will help set what is happening around you into context, creating additional training value.</a:t>
            </a:r>
          </a:p>
          <a:p>
            <a:pPr fontAlgn="base">
              <a:spcBef>
                <a:spcPts val="611"/>
              </a:spcBef>
              <a:spcAft>
                <a:spcPts val="611"/>
              </a:spcAft>
            </a:pPr>
            <a:endParaRPr lang="en-US" sz="1800" b="1" dirty="0">
              <a:latin typeface="Calibri" panose="020F0502020204030204" pitchFamily="34" charset="0"/>
              <a:ea typeface="Arial" panose="020B0604020202020204" pitchFamily="34" charset="0"/>
              <a:cs typeface="Arial" panose="020B0604020202020204" pitchFamily="34" charset="0"/>
            </a:endParaRPr>
          </a:p>
          <a:p>
            <a:pPr fontAlgn="base">
              <a:spcBef>
                <a:spcPts val="611"/>
              </a:spcBef>
              <a:spcAft>
                <a:spcPts val="611"/>
              </a:spcAft>
            </a:pPr>
            <a:r>
              <a:rPr lang="en-US" sz="1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Within ICS, two particular aspects are of general relevance to school employees:</a:t>
            </a:r>
          </a:p>
          <a:p>
            <a:pPr fontAlgn="base">
              <a:spcBef>
                <a:spcPts val="611"/>
              </a:spcBef>
              <a:spcAft>
                <a:spcPts val="611"/>
              </a:spcAft>
            </a:pPr>
            <a:endParaRPr lang="en-US" sz="1800" dirty="0">
              <a:latin typeface="Calibri" panose="020F0502020204030204" pitchFamily="34" charset="0"/>
              <a:ea typeface="Arial" panose="020B0604020202020204" pitchFamily="34" charset="0"/>
              <a:cs typeface="Arial" panose="020B0604020202020204" pitchFamily="34" charset="0"/>
            </a:endParaRPr>
          </a:p>
          <a:p>
            <a:pPr marL="349415" indent="-349415">
              <a:spcBef>
                <a:spcPts val="611"/>
              </a:spcBef>
              <a:buFont typeface="Symbol" panose="05050102010706020507" pitchFamily="18" charset="2"/>
              <a:buChar char=""/>
            </a:pPr>
            <a:r>
              <a:rPr lang="en-US" sz="18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Designation of the</a:t>
            </a:r>
            <a:r>
              <a:rPr lang="en-US" sz="1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8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Incident Commander</a:t>
            </a:r>
            <a:r>
              <a:rPr lang="en-US" sz="1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The Incident Commander (IC)  is the individual designated by the school leadership to manage a specific incident or event. And, this is an important point, it is not going to be the same person every time. He or she has overall responsibility, and will set the objectives, strategies, and priorities for incident response. It is also important to note that the Incident Commander is </a:t>
            </a:r>
            <a:r>
              <a:rPr lang="en-US" sz="1800" u="sng" dirty="0">
                <a:solidFill>
                  <a:srgbClr val="000000"/>
                </a:solidFill>
                <a:latin typeface="Calibri" panose="020F0502020204030204" pitchFamily="34" charset="0"/>
                <a:ea typeface="Times New Roman" panose="02020603050405020304" pitchFamily="18" charset="0"/>
                <a:cs typeface="Calibri" panose="020F0502020204030204" pitchFamily="34" charset="0"/>
              </a:rPr>
              <a:t>not</a:t>
            </a:r>
            <a:r>
              <a:rPr lang="en-US" sz="1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always the highest ranking or most senior member of the staff on site—it is the person best positioned to serve in this particular role during an emergency. The Incident Commander is the only ICS position continually staffed throughout an incident or event, although there should also be a clearly designated alternate, should the primary individual not be available.</a:t>
            </a:r>
            <a:endParaRPr lang="en-US" sz="1800" dirty="0">
              <a:latin typeface="Calibri" panose="020F0502020204030204" pitchFamily="34" charset="0"/>
              <a:ea typeface="Arial" panose="020B0604020202020204" pitchFamily="34" charset="0"/>
              <a:cs typeface="Arial" panose="020B0604020202020204" pitchFamily="34" charset="0"/>
            </a:endParaRPr>
          </a:p>
          <a:p>
            <a:pPr marL="349415" indent="-349415" fontAlgn="base">
              <a:spcAft>
                <a:spcPts val="611"/>
              </a:spcAft>
              <a:buFont typeface="Symbol" panose="05050102010706020507" pitchFamily="18" charset="2"/>
              <a:buChar char=""/>
            </a:pPr>
            <a:r>
              <a:rPr lang="en-US" sz="18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Designation of the Operations Section</a:t>
            </a:r>
            <a:r>
              <a:rPr lang="en-US" sz="1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The Operations Section are the small group of individuals assigned to manage response tasks and direct resources. If an Incident Commander for a school incident or event establishes only one section, it will most likely be an operations section. A group of trained team members are needed to provide support to the Incident Commander, particularly in prolonged, high-consequence events there will be numerous tasks to carry out, from verifying the security of points of access to communicating with parents and guardians, and it will be too much for one individual to do this.</a:t>
            </a:r>
            <a:endParaRPr lang="en-US" sz="1800" dirty="0">
              <a:latin typeface="Calibri" panose="020F0502020204030204" pitchFamily="34" charset="0"/>
              <a:ea typeface="Arial" panose="020B0604020202020204" pitchFamily="34" charset="0"/>
              <a:cs typeface="Arial" panose="020B0604020202020204" pitchFamily="34" charset="0"/>
            </a:endParaRPr>
          </a:p>
          <a:p>
            <a:pPr fontAlgn="base">
              <a:spcBef>
                <a:spcPts val="611"/>
              </a:spcBef>
              <a:spcAft>
                <a:spcPts val="611"/>
              </a:spcAft>
            </a:pPr>
            <a:endParaRPr lang="en-US" sz="18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fontAlgn="base">
              <a:spcBef>
                <a:spcPts val="611"/>
              </a:spcBef>
              <a:spcAft>
                <a:spcPts val="611"/>
              </a:spcAft>
            </a:pPr>
            <a:r>
              <a:rPr lang="en-US" sz="18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It is helpful for school employees to know who has a designated and substantive role in incident management.</a:t>
            </a:r>
          </a:p>
          <a:p>
            <a:pPr fontAlgn="base">
              <a:spcBef>
                <a:spcPts val="611"/>
              </a:spcBef>
              <a:spcAft>
                <a:spcPts val="611"/>
              </a:spcAft>
            </a:pPr>
            <a:endParaRPr lang="en-US" sz="1800" dirty="0">
              <a:latin typeface="Calibri" panose="020F0502020204030204" pitchFamily="34" charset="0"/>
              <a:ea typeface="Arial" panose="020B0604020202020204" pitchFamily="34" charset="0"/>
              <a:cs typeface="Arial" panose="020B0604020202020204" pitchFamily="34" charset="0"/>
            </a:endParaRPr>
          </a:p>
          <a:p>
            <a:pPr fontAlgn="base">
              <a:spcBef>
                <a:spcPts val="611"/>
              </a:spcBef>
              <a:spcAft>
                <a:spcPts val="611"/>
              </a:spcAft>
            </a:pPr>
            <a:r>
              <a:rPr lang="en-US" sz="1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The documented ICS designates other groupings covering planning, logistics and finance/administration but, for the purposes of this training, school employees do not need to understand the detail of what these comprise.</a:t>
            </a:r>
          </a:p>
          <a:p>
            <a:pPr fontAlgn="base">
              <a:spcBef>
                <a:spcPts val="611"/>
              </a:spcBef>
              <a:spcAft>
                <a:spcPts val="611"/>
              </a:spcAft>
            </a:pPr>
            <a:endParaRPr lang="en-US" sz="1800" dirty="0">
              <a:latin typeface="Calibri" panose="020F0502020204030204" pitchFamily="34" charset="0"/>
              <a:ea typeface="Arial" panose="020B0604020202020204" pitchFamily="34" charset="0"/>
              <a:cs typeface="Arial" panose="020B0604020202020204" pitchFamily="34" charset="0"/>
            </a:endParaRPr>
          </a:p>
          <a:p>
            <a:pPr>
              <a:spcBef>
                <a:spcPts val="611"/>
              </a:spcBef>
              <a:spcAft>
                <a:spcPts val="611"/>
              </a:spcAft>
            </a:pPr>
            <a:r>
              <a:rPr lang="en-US" sz="1800" dirty="0">
                <a:latin typeface="Calibri" panose="020F0502020204030204" pitchFamily="34" charset="0"/>
                <a:ea typeface="Arial" panose="020B0604020202020204" pitchFamily="34" charset="0"/>
                <a:cs typeface="Calibri" panose="020F0502020204030204" pitchFamily="34" charset="0"/>
              </a:rPr>
              <a:t>(Note also that, by law (§ 10.24.(g)), all school entities by September 30 of each year, shall assemble and make ready for immediate deployment to the ICP a physical location, the following information for the purpose of assisting local police and fire departments in responding to an emergency: </a:t>
            </a:r>
            <a:endParaRPr lang="en-US" sz="1800" dirty="0">
              <a:latin typeface="Calibri" panose="020F0502020204030204" pitchFamily="34" charset="0"/>
              <a:ea typeface="Arial" panose="020B0604020202020204" pitchFamily="34" charset="0"/>
              <a:cs typeface="Arial" panose="020B0604020202020204" pitchFamily="34" charset="0"/>
            </a:endParaRPr>
          </a:p>
          <a:p>
            <a:pPr marL="349415" indent="-349415">
              <a:spcBef>
                <a:spcPts val="611"/>
              </a:spcBef>
              <a:buFont typeface="Symbol" panose="05050102010706020507" pitchFamily="18" charset="2"/>
              <a:buChar char=""/>
            </a:pPr>
            <a:r>
              <a:rPr lang="en-US" sz="1800" dirty="0">
                <a:latin typeface="Calibri" panose="020F0502020204030204" pitchFamily="34" charset="0"/>
                <a:ea typeface="Arial" panose="020B0604020202020204" pitchFamily="34" charset="0"/>
                <a:cs typeface="Arial" panose="020B0604020202020204" pitchFamily="34" charset="0"/>
              </a:rPr>
              <a:t>Blueprints or floor plans of the school buildings. </a:t>
            </a:r>
          </a:p>
          <a:p>
            <a:pPr marL="349415" indent="-349415">
              <a:buFont typeface="Symbol" panose="05050102010706020507" pitchFamily="18" charset="2"/>
              <a:buChar char=""/>
            </a:pPr>
            <a:r>
              <a:rPr lang="en-US" sz="1800" dirty="0">
                <a:latin typeface="Calibri" panose="020F0502020204030204" pitchFamily="34" charset="0"/>
                <a:ea typeface="Arial" panose="020B0604020202020204" pitchFamily="34" charset="0"/>
                <a:cs typeface="Arial" panose="020B0604020202020204" pitchFamily="34" charset="0"/>
              </a:rPr>
              <a:t>Aerial photo, map or layout of the school campus, adjacent properties and surrounding streets or roads. </a:t>
            </a:r>
          </a:p>
          <a:p>
            <a:pPr marL="349415" indent="-349415">
              <a:buFont typeface="Symbol" panose="05050102010706020507" pitchFamily="18" charset="2"/>
              <a:buChar char=""/>
            </a:pPr>
            <a:r>
              <a:rPr lang="en-US" sz="1800" dirty="0">
                <a:latin typeface="Calibri" panose="020F0502020204030204" pitchFamily="34" charset="0"/>
                <a:ea typeface="Arial" panose="020B0604020202020204" pitchFamily="34" charset="0"/>
                <a:cs typeface="Arial" panose="020B0604020202020204" pitchFamily="34" charset="0"/>
              </a:rPr>
              <a:t>Locations of predetermined or prospective command posts. </a:t>
            </a:r>
          </a:p>
          <a:p>
            <a:pPr marL="349415" indent="-349415">
              <a:buFont typeface="Symbol" panose="05050102010706020507" pitchFamily="18" charset="2"/>
              <a:buChar char=""/>
            </a:pPr>
            <a:r>
              <a:rPr lang="en-US" sz="1800" dirty="0">
                <a:latin typeface="Calibri" panose="020F0502020204030204" pitchFamily="34" charset="0"/>
                <a:ea typeface="Arial" panose="020B0604020202020204" pitchFamily="34" charset="0"/>
                <a:cs typeface="Arial" panose="020B0604020202020204" pitchFamily="34" charset="0"/>
              </a:rPr>
              <a:t>Current teacher/employee roster. </a:t>
            </a:r>
          </a:p>
          <a:p>
            <a:pPr marL="349415" indent="-349415">
              <a:buFont typeface="Symbol" panose="05050102010706020507" pitchFamily="18" charset="2"/>
              <a:buChar char=""/>
            </a:pPr>
            <a:r>
              <a:rPr lang="en-US" sz="1800" dirty="0">
                <a:latin typeface="Calibri" panose="020F0502020204030204" pitchFamily="34" charset="0"/>
                <a:ea typeface="Arial" panose="020B0604020202020204" pitchFamily="34" charset="0"/>
                <a:cs typeface="Arial" panose="020B0604020202020204" pitchFamily="34" charset="0"/>
              </a:rPr>
              <a:t>Current student roster. </a:t>
            </a:r>
          </a:p>
          <a:p>
            <a:pPr marL="349415" indent="-349415">
              <a:buFont typeface="Symbol" panose="05050102010706020507" pitchFamily="18" charset="2"/>
              <a:buChar char=""/>
            </a:pPr>
            <a:r>
              <a:rPr lang="en-US" sz="1800" dirty="0">
                <a:latin typeface="Calibri" panose="020F0502020204030204" pitchFamily="34" charset="0"/>
                <a:ea typeface="Arial" panose="020B0604020202020204" pitchFamily="34" charset="0"/>
                <a:cs typeface="Arial" panose="020B0604020202020204" pitchFamily="34" charset="0"/>
              </a:rPr>
              <a:t>Most recent school yearbook or current photo in the school entity’s Student Information System, if accessible.</a:t>
            </a:r>
          </a:p>
          <a:p>
            <a:pPr marL="349415" indent="-349415">
              <a:buFont typeface="Symbol" panose="05050102010706020507" pitchFamily="18" charset="2"/>
              <a:buChar char=""/>
            </a:pPr>
            <a:r>
              <a:rPr lang="en-US" sz="1800" dirty="0">
                <a:latin typeface="Calibri" panose="020F0502020204030204" pitchFamily="34" charset="0"/>
                <a:ea typeface="Arial" panose="020B0604020202020204" pitchFamily="34" charset="0"/>
                <a:cs typeface="Arial" panose="020B0604020202020204" pitchFamily="34" charset="0"/>
              </a:rPr>
              <a:t>School fire-alarm shutoff location and procedures. </a:t>
            </a:r>
          </a:p>
          <a:p>
            <a:pPr marL="349415" indent="-349415">
              <a:buFont typeface="Symbol" panose="05050102010706020507" pitchFamily="18" charset="2"/>
              <a:buChar char=""/>
            </a:pPr>
            <a:r>
              <a:rPr lang="en-US" sz="1800" dirty="0">
                <a:latin typeface="Calibri" panose="020F0502020204030204" pitchFamily="34" charset="0"/>
                <a:ea typeface="Arial" panose="020B0604020202020204" pitchFamily="34" charset="0"/>
                <a:cs typeface="Arial" panose="020B0604020202020204" pitchFamily="34" charset="0"/>
              </a:rPr>
              <a:t>School sprinkler system shutoff location and procedures. </a:t>
            </a:r>
          </a:p>
          <a:p>
            <a:pPr marL="349415" indent="-349415">
              <a:buFont typeface="Symbol" panose="05050102010706020507" pitchFamily="18" charset="2"/>
              <a:buChar char=""/>
            </a:pPr>
            <a:r>
              <a:rPr lang="en-US" sz="1800" dirty="0">
                <a:latin typeface="Calibri" panose="020F0502020204030204" pitchFamily="34" charset="0"/>
                <a:ea typeface="Arial" panose="020B0604020202020204" pitchFamily="34" charset="0"/>
                <a:cs typeface="Arial" panose="020B0604020202020204" pitchFamily="34" charset="0"/>
              </a:rPr>
              <a:t>Gas/utility line layouts and shutoff valve locations. </a:t>
            </a:r>
          </a:p>
          <a:p>
            <a:pPr marL="349415" indent="-349415">
              <a:buFont typeface="Symbol" panose="05050102010706020507" pitchFamily="18" charset="2"/>
              <a:buChar char=""/>
            </a:pPr>
            <a:r>
              <a:rPr lang="en-US" sz="1800" dirty="0">
                <a:latin typeface="Calibri" panose="020F0502020204030204" pitchFamily="34" charset="0"/>
                <a:ea typeface="Arial" panose="020B0604020202020204" pitchFamily="34" charset="0"/>
                <a:cs typeface="Arial" panose="020B0604020202020204" pitchFamily="34" charset="0"/>
              </a:rPr>
              <a:t>Cable/satellite television shutoff location and procedures. </a:t>
            </a:r>
          </a:p>
          <a:p>
            <a:pPr marL="349415" indent="-349415">
              <a:spcAft>
                <a:spcPts val="611"/>
              </a:spcAft>
              <a:buFont typeface="Symbol" panose="05050102010706020507" pitchFamily="18" charset="2"/>
              <a:buChar char=""/>
            </a:pPr>
            <a:r>
              <a:rPr lang="en-US" sz="1800" dirty="0">
                <a:latin typeface="Calibri" panose="020F0502020204030204" pitchFamily="34" charset="0"/>
                <a:ea typeface="Arial" panose="020B0604020202020204" pitchFamily="34" charset="0"/>
                <a:cs typeface="Arial" panose="020B0604020202020204" pitchFamily="34" charset="0"/>
              </a:rPr>
              <a:t>Other information the school entity deems pertinent to assist local police and fire departments in responding to an emergency.</a:t>
            </a:r>
          </a:p>
          <a:p>
            <a:pPr marL="349415" indent="-349415">
              <a:spcAft>
                <a:spcPts val="611"/>
              </a:spcAft>
              <a:buFont typeface="Symbol" panose="05050102010706020507" pitchFamily="18" charset="2"/>
              <a:buChar char=""/>
            </a:pPr>
            <a:endParaRPr lang="en-US" sz="1800" dirty="0">
              <a:latin typeface="Calibri" panose="020F0502020204030204" pitchFamily="34" charset="0"/>
              <a:ea typeface="Arial" panose="020B0604020202020204" pitchFamily="34" charset="0"/>
              <a:cs typeface="Arial" panose="020B0604020202020204" pitchFamily="34" charset="0"/>
            </a:endParaRPr>
          </a:p>
          <a:p>
            <a:pPr>
              <a:spcBef>
                <a:spcPts val="611"/>
              </a:spcBef>
              <a:spcAft>
                <a:spcPts val="611"/>
              </a:spcAft>
            </a:pPr>
            <a:r>
              <a:rPr lang="en-US" sz="1800" dirty="0">
                <a:latin typeface="Calibri" panose="020F0502020204030204" pitchFamily="34" charset="0"/>
                <a:ea typeface="Arial" panose="020B0604020202020204" pitchFamily="34" charset="0"/>
                <a:cs typeface="Arial" panose="020B0604020202020204" pitchFamily="34" charset="0"/>
              </a:rPr>
              <a:t>This will generally be stored in a ‘Go-Bag’, to enable the Incident Commander the flexibility to relocate their ICP. The information contained in the ‘Go Bag’ is one example of the type of information that will be restricted to a small group of individuals, as it may provide a person with hostile intent with information they could use against the school.</a:t>
            </a:r>
          </a:p>
          <a:p>
            <a:pPr>
              <a:spcBef>
                <a:spcPts val="611"/>
              </a:spcBef>
              <a:spcAft>
                <a:spcPts val="611"/>
              </a:spcAft>
            </a:pPr>
            <a:r>
              <a:rPr lang="en-US" sz="1800" dirty="0">
                <a:latin typeface="Calibri" panose="020F0502020204030204" pitchFamily="34" charset="0"/>
                <a:ea typeface="Arial" panose="020B0604020202020204" pitchFamily="34" charset="0"/>
                <a:cs typeface="Arial" panose="020B0604020202020204" pitchFamily="34" charset="0"/>
              </a:rPr>
              <a:t>Established at a pre-determined location (and an alternate) in accordance with the school entity’s EPP as required under 35 </a:t>
            </a:r>
            <a:r>
              <a:rPr lang="en-US" sz="1800" dirty="0" err="1">
                <a:latin typeface="Calibri" panose="020F0502020204030204" pitchFamily="34" charset="0"/>
                <a:ea typeface="Arial" panose="020B0604020202020204" pitchFamily="34" charset="0"/>
                <a:cs typeface="Arial" panose="020B0604020202020204" pitchFamily="34" charset="0"/>
              </a:rPr>
              <a:t>Pa.C.S</a:t>
            </a:r>
            <a:r>
              <a:rPr lang="en-US" sz="1800" dirty="0">
                <a:latin typeface="Calibri" panose="020F0502020204030204" pitchFamily="34" charset="0"/>
                <a:ea typeface="Arial" panose="020B0604020202020204" pitchFamily="34" charset="0"/>
                <a:cs typeface="Arial" panose="020B0604020202020204" pitchFamily="34" charset="0"/>
              </a:rPr>
              <a:t>. §  7701(g) to manage an emergency incident or disaster._</a:t>
            </a:r>
          </a:p>
          <a:p>
            <a:endParaRPr lang="en-US" dirty="0"/>
          </a:p>
        </p:txBody>
      </p:sp>
      <p:sp>
        <p:nvSpPr>
          <p:cNvPr id="5" name="Slide Number Placeholder 4">
            <a:extLst>
              <a:ext uri="{FF2B5EF4-FFF2-40B4-BE49-F238E27FC236}">
                <a16:creationId xmlns:a16="http://schemas.microsoft.com/office/drawing/2014/main" id="{15C0A1C9-1D60-D80F-0C7A-E44ED7DCD5DD}"/>
              </a:ext>
            </a:extLst>
          </p:cNvPr>
          <p:cNvSpPr>
            <a:spLocks noGrp="1"/>
          </p:cNvSpPr>
          <p:nvPr>
            <p:ph type="sldNum" sz="quarter" idx="5"/>
          </p:nvPr>
        </p:nvSpPr>
        <p:spPr/>
        <p:txBody>
          <a:bodyPr/>
          <a:lstStyle/>
          <a:p>
            <a:fld id="{44C78FBE-7BAF-084B-BA02-478D902AA319}" type="slidenum">
              <a:rPr lang="en-US" smtClean="0"/>
              <a:t>26</a:t>
            </a:fld>
            <a:endParaRPr lang="en-US"/>
          </a:p>
        </p:txBody>
      </p:sp>
    </p:spTree>
    <p:extLst>
      <p:ext uri="{BB962C8B-B14F-4D97-AF65-F5344CB8AC3E}">
        <p14:creationId xmlns:p14="http://schemas.microsoft.com/office/powerpoint/2010/main" val="20100698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11"/>
              </a:spcBef>
              <a:spcAft>
                <a:spcPts val="611"/>
              </a:spcAft>
            </a:pPr>
            <a:r>
              <a:rPr lang="en-US" sz="1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School personnel are likely to be the first on the scene when an incident occurs on school property or involves school staff or students. Eventually police, fire, emergency medical services or another external agency will manage response to the incident. However, the first response will likely be from school employees. They will act as a bridge, conducting initial response activities until first responders such as police, fire and emergency services can arrive. School employees can manage these initial response activities for an incident more effectively by establishing incident command.</a:t>
            </a:r>
            <a:endParaRPr lang="en-US" sz="1800" dirty="0">
              <a:latin typeface="Calibri" panose="020F0502020204030204" pitchFamily="34" charset="0"/>
              <a:ea typeface="Arial" panose="020B0604020202020204" pitchFamily="34" charset="0"/>
              <a:cs typeface="Arial" panose="020B0604020202020204" pitchFamily="34" charset="0"/>
            </a:endParaRPr>
          </a:p>
          <a:p>
            <a:pPr>
              <a:spcBef>
                <a:spcPts val="611"/>
              </a:spcBef>
              <a:spcAft>
                <a:spcPts val="611"/>
              </a:spcAft>
            </a:pPr>
            <a:r>
              <a:rPr lang="en-US" sz="1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ICS is therefore an important capacity building tool for school employees to quickly take command and control of a potentially chaotic situation, or at the very least, be prepared to help save lives and limit property damage.</a:t>
            </a:r>
          </a:p>
          <a:p>
            <a:pPr>
              <a:spcBef>
                <a:spcPts val="611"/>
              </a:spcBef>
              <a:spcAft>
                <a:spcPts val="611"/>
              </a:spcAft>
            </a:pPr>
            <a:r>
              <a:rPr lang="en-US" sz="1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en-US" sz="1800" dirty="0">
              <a:latin typeface="Calibri" panose="020F0502020204030204" pitchFamily="34" charset="0"/>
              <a:ea typeface="Arial" panose="020B0604020202020204" pitchFamily="34" charset="0"/>
              <a:cs typeface="Arial" panose="020B0604020202020204" pitchFamily="34" charset="0"/>
            </a:endParaRPr>
          </a:p>
          <a:p>
            <a:pPr>
              <a:spcBef>
                <a:spcPts val="611"/>
              </a:spcBef>
              <a:spcAft>
                <a:spcPts val="611"/>
              </a:spcAft>
            </a:pPr>
            <a:r>
              <a:rPr lang="en-US" sz="1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It is important to note that a school employee’s current role holds little influence over their role played within the ICS in response to an event taking place. ICS can also be utilized as an effective management structure for pre-planned, non-emergency events such as a football game or a school graduation. If you want to know more about this, please see this introductory FEMA course on incident management:</a:t>
            </a:r>
            <a:r>
              <a:rPr lang="en-US" sz="1800" dirty="0">
                <a:solidFill>
                  <a:srgbClr val="000000"/>
                </a:solidFill>
                <a:latin typeface="Calibri" panose="020F0502020204030204" pitchFamily="34" charset="0"/>
                <a:ea typeface="Arial" panose="020B0604020202020204" pitchFamily="34" charset="0"/>
                <a:cs typeface="Arial" panose="020B0604020202020204" pitchFamily="34" charset="0"/>
              </a:rPr>
              <a:t> </a:t>
            </a:r>
            <a:r>
              <a:rPr lang="en-US" sz="1800" b="1" dirty="0">
                <a:solidFill>
                  <a:srgbClr val="0563C1"/>
                </a:solidFill>
                <a:latin typeface="Calibri" panose="020F0502020204030204" pitchFamily="34" charset="0"/>
                <a:ea typeface="Times New Roman" panose="02020603050405020304" pitchFamily="18" charset="0"/>
                <a:cs typeface="Calibri" panose="020F0502020204030204" pitchFamily="34" charset="0"/>
                <a:hlinkClick r:id="rId3"/>
              </a:rPr>
              <a:t>IS-100.C: Introduction to the Incident Command System</a:t>
            </a:r>
            <a:endParaRPr lang="en-US" sz="1800" dirty="0">
              <a:latin typeface="Calibri" panose="020F0502020204030204" pitchFamily="34" charset="0"/>
              <a:ea typeface="Arial" panose="020B0604020202020204" pitchFamily="34" charset="0"/>
              <a:cs typeface="Arial" panose="020B0604020202020204" pitchFamily="34" charset="0"/>
            </a:endParaRPr>
          </a:p>
          <a:p>
            <a:pPr marL="349415" indent="-349415" fontAlgn="base">
              <a:spcBef>
                <a:spcPts val="611"/>
              </a:spcBef>
              <a:spcAft>
                <a:spcPts val="611"/>
              </a:spcAft>
              <a:buFont typeface="Symbol" panose="05050102010706020507" pitchFamily="18" charset="2"/>
              <a:buChar char=""/>
            </a:pPr>
            <a:r>
              <a:rPr lang="en-US" sz="1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And, for those looking to examine the subject in further depth,</a:t>
            </a:r>
            <a:r>
              <a:rPr lang="en-US" sz="1800" dirty="0">
                <a:solidFill>
                  <a:srgbClr val="000000"/>
                </a:solidFill>
                <a:latin typeface="Calibri" panose="020F0502020204030204" pitchFamily="34" charset="0"/>
                <a:ea typeface="Arial" panose="020B0604020202020204" pitchFamily="34" charset="0"/>
                <a:cs typeface="Arial" panose="020B0604020202020204" pitchFamily="34" charset="0"/>
              </a:rPr>
              <a:t> </a:t>
            </a:r>
            <a:r>
              <a:rPr lang="en-US" sz="1800" b="1" dirty="0">
                <a:solidFill>
                  <a:srgbClr val="0563C1"/>
                </a:solidFill>
                <a:latin typeface="Calibri" panose="020F0502020204030204" pitchFamily="34" charset="0"/>
                <a:ea typeface="Times New Roman" panose="02020603050405020304" pitchFamily="18" charset="0"/>
                <a:cs typeface="Calibri" panose="020F0502020204030204" pitchFamily="34" charset="0"/>
                <a:hlinkClick r:id="rId4"/>
              </a:rPr>
              <a:t>IS-700.B: An Introduction to the National Incident Management System</a:t>
            </a:r>
            <a:r>
              <a:rPr lang="en-US" sz="1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sets out the wider context of NIMS which ICS falls under, and finally diving deeper into understanding how NIMS and ICS play a role within the educational environment through IS-362A: </a:t>
            </a:r>
            <a:r>
              <a:rPr lang="en-US" sz="1800" b="1" i="1" dirty="0">
                <a:solidFill>
                  <a:srgbClr val="0563C1"/>
                </a:solidFill>
                <a:latin typeface="Calibri" panose="020F0502020204030204" pitchFamily="34" charset="0"/>
                <a:ea typeface="Times New Roman" panose="02020603050405020304" pitchFamily="18" charset="0"/>
                <a:cs typeface="Calibri" panose="020F0502020204030204" pitchFamily="34" charset="0"/>
                <a:hlinkClick r:id="rId5"/>
              </a:rPr>
              <a:t>IS-362A: Multi-Hazard Emergency Planning for Schools</a:t>
            </a:r>
            <a:endParaRPr lang="en-US" sz="1800" dirty="0">
              <a:latin typeface="Calibri" panose="020F0502020204030204" pitchFamily="34" charset="0"/>
              <a:ea typeface="Arial" panose="020B0604020202020204" pitchFamily="34" charset="0"/>
              <a:cs typeface="Arial" panose="020B0604020202020204" pitchFamily="34" charset="0"/>
            </a:endParaRPr>
          </a:p>
          <a:p>
            <a:pPr>
              <a:spcBef>
                <a:spcPts val="611"/>
              </a:spcBef>
              <a:spcAft>
                <a:spcPts val="611"/>
              </a:spcAft>
            </a:pPr>
            <a:r>
              <a:rPr lang="en-US" sz="1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These courses are valuable, but they do require a time commitment, so you may need to check with your school administration if you plan to review them during your workday.</a:t>
            </a:r>
            <a:endParaRPr lang="en-US" sz="1800" dirty="0">
              <a:latin typeface="Calibri" panose="020F0502020204030204" pitchFamily="34" charset="0"/>
              <a:ea typeface="Arial" panose="020B0604020202020204" pitchFamily="34" charset="0"/>
              <a:cs typeface="Arial" panose="020B0604020202020204" pitchFamily="34" charset="0"/>
            </a:endParaRPr>
          </a:p>
          <a:p>
            <a:r>
              <a:rPr lang="en-US" sz="1800" dirty="0">
                <a:latin typeface="Calibri" panose="020F0502020204030204" pitchFamily="34" charset="0"/>
                <a:ea typeface="Arial" panose="020B0604020202020204" pitchFamily="34" charset="0"/>
                <a:cs typeface="Arial" panose="020B0604020202020204" pitchFamily="34" charset="0"/>
              </a:rPr>
              <a:t>https://training.fema.gov/emiweb/is/is100c/english/handouts/ics_for_schools.pdf</a:t>
            </a:r>
          </a:p>
          <a:p>
            <a:endParaRPr lang="en-US" dirty="0"/>
          </a:p>
        </p:txBody>
      </p:sp>
      <p:sp>
        <p:nvSpPr>
          <p:cNvPr id="5" name="Slide Number Placeholder 4">
            <a:extLst>
              <a:ext uri="{FF2B5EF4-FFF2-40B4-BE49-F238E27FC236}">
                <a16:creationId xmlns:a16="http://schemas.microsoft.com/office/drawing/2014/main" id="{7BB14074-ED8A-5E16-6A96-819C87F2DDA0}"/>
              </a:ext>
            </a:extLst>
          </p:cNvPr>
          <p:cNvSpPr>
            <a:spLocks noGrp="1"/>
          </p:cNvSpPr>
          <p:nvPr>
            <p:ph type="sldNum" sz="quarter" idx="5"/>
          </p:nvPr>
        </p:nvSpPr>
        <p:spPr/>
        <p:txBody>
          <a:bodyPr/>
          <a:lstStyle/>
          <a:p>
            <a:fld id="{44C78FBE-7BAF-084B-BA02-478D902AA319}" type="slidenum">
              <a:rPr lang="en-US" smtClean="0"/>
              <a:t>27</a:t>
            </a:fld>
            <a:endParaRPr lang="en-US"/>
          </a:p>
        </p:txBody>
      </p:sp>
    </p:spTree>
    <p:extLst>
      <p:ext uri="{BB962C8B-B14F-4D97-AF65-F5344CB8AC3E}">
        <p14:creationId xmlns:p14="http://schemas.microsoft.com/office/powerpoint/2010/main" val="33837130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CAN TAKE UP TO 10 MINUTES</a:t>
            </a:r>
          </a:p>
          <a:p>
            <a:endParaRPr lang="en-US" dirty="0"/>
          </a:p>
          <a:p>
            <a:pPr defTabSz="931774">
              <a:defRPr/>
            </a:pPr>
            <a:r>
              <a:rPr lang="en-US" sz="1800" dirty="0">
                <a:latin typeface="Calibri" panose="020F0502020204030204" pitchFamily="34" charset="0"/>
                <a:ea typeface="Arial" panose="020B0604020202020204" pitchFamily="34" charset="0"/>
                <a:cs typeface="Arial" panose="020B0604020202020204" pitchFamily="34" charset="0"/>
              </a:rPr>
              <a:t>This part of the training is designed to synthesize the main learning points through a practical exercise. What is provided here is an example Tabletop Exercise, but, as those attending the training go out into the field to deliver to different groups, they should be encouraged to think flexibly about what works best in different contexts that gives school employees the information they need to participate fully in Emergency Training Drills and get the most from them.</a:t>
            </a:r>
          </a:p>
          <a:p>
            <a:endParaRPr lang="en-US" dirty="0"/>
          </a:p>
        </p:txBody>
      </p:sp>
      <p:sp>
        <p:nvSpPr>
          <p:cNvPr id="5" name="Slide Number Placeholder 4">
            <a:extLst>
              <a:ext uri="{FF2B5EF4-FFF2-40B4-BE49-F238E27FC236}">
                <a16:creationId xmlns:a16="http://schemas.microsoft.com/office/drawing/2014/main" id="{B386D0A3-F0BB-892D-8518-D814695FC7A3}"/>
              </a:ext>
            </a:extLst>
          </p:cNvPr>
          <p:cNvSpPr>
            <a:spLocks noGrp="1"/>
          </p:cNvSpPr>
          <p:nvPr>
            <p:ph type="sldNum" sz="quarter" idx="5"/>
          </p:nvPr>
        </p:nvSpPr>
        <p:spPr/>
        <p:txBody>
          <a:bodyPr/>
          <a:lstStyle/>
          <a:p>
            <a:fld id="{44C78FBE-7BAF-084B-BA02-478D902AA319}" type="slidenum">
              <a:rPr lang="en-US" smtClean="0"/>
              <a:t>28</a:t>
            </a:fld>
            <a:endParaRPr lang="en-US"/>
          </a:p>
        </p:txBody>
      </p:sp>
    </p:spTree>
    <p:extLst>
      <p:ext uri="{BB962C8B-B14F-4D97-AF65-F5344CB8AC3E}">
        <p14:creationId xmlns:p14="http://schemas.microsoft.com/office/powerpoint/2010/main" val="38106728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latin typeface="Calibri" panose="020F0502020204030204" pitchFamily="34" charset="0"/>
                <a:ea typeface="Calibri" panose="020F0502020204030204" pitchFamily="34" charset="0"/>
                <a:cs typeface="Calibri" panose="020F0502020204030204" pitchFamily="34" charset="0"/>
              </a:rPr>
              <a:t>We’re going to conduct some brief exercises. We do not have time today to examine and compare the PEMA model EOP in full.  For our first two exercises, we compare two small tidbits from the PEMA model EOP with a flawed EOP and discuss at our tables.  This is one example of a ‘table-top’ exercise that you can use when you go back to train your staff, or you can choose a different exercise that better fits with the needs of your staff.  </a:t>
            </a:r>
            <a:endParaRPr lang="en-US" dirty="0">
              <a:latin typeface="Calibri" panose="020F0502020204030204" pitchFamily="34" charset="0"/>
              <a:ea typeface="Calibri" panose="020F0502020204030204" pitchFamily="34" charset="0"/>
              <a:cs typeface="Arial" panose="020B0604020202020204" pitchFamily="34" charset="0"/>
            </a:endParaRPr>
          </a:p>
          <a:p>
            <a:endParaRPr lang="en-US" dirty="0"/>
          </a:p>
          <a:p>
            <a:pPr algn="just"/>
            <a:r>
              <a:rPr lang="en-US" sz="1100" dirty="0">
                <a:latin typeface="Calibri" panose="020F0502020204030204" pitchFamily="34" charset="0"/>
                <a:ea typeface="Calibri" panose="020F0502020204030204" pitchFamily="34" charset="0"/>
                <a:cs typeface="Calibri" panose="020F0502020204030204" pitchFamily="34" charset="0"/>
              </a:rPr>
              <a:t>The purpose of the Emergency Operations Plan (School EOP) is to provide information on how to respond to emergency incidents by outlining the responsibilities and duties of a school and its employees.  Developing, maintaining, and exercising the plan empowers employees to act quickly and knowledgably. The plan educates staff, faculty, students, and other key stakeholders on their roles and responsibilities before, during, and after an incident.  This plan provides parents and other members of the community with assurances that [School name] has established guidelines and procedures to respond to incidents/hazards in an effective way.</a:t>
            </a:r>
            <a:endParaRPr lang="en-US" sz="1100" dirty="0">
              <a:latin typeface="Calibri" panose="020F0502020204030204" pitchFamily="34" charset="0"/>
              <a:ea typeface="Calibri" panose="020F0502020204030204" pitchFamily="34" charset="0"/>
              <a:cs typeface="Arial" panose="020B0604020202020204" pitchFamily="34" charset="0"/>
            </a:endParaRPr>
          </a:p>
          <a:p>
            <a:pPr algn="just"/>
            <a:r>
              <a:rPr lang="en-US" sz="1100" dirty="0">
                <a:latin typeface="Calibri" panose="020F0502020204030204" pitchFamily="34" charset="0"/>
                <a:ea typeface="Calibri" panose="020F0502020204030204" pitchFamily="34" charset="0"/>
                <a:cs typeface="Calibri" panose="020F0502020204030204" pitchFamily="34" charset="0"/>
              </a:rPr>
              <a:t> </a:t>
            </a:r>
            <a:endParaRPr lang="en-US" sz="1100" dirty="0">
              <a:latin typeface="Calibri" panose="020F0502020204030204" pitchFamily="34" charset="0"/>
              <a:ea typeface="Calibri" panose="020F0502020204030204" pitchFamily="34" charset="0"/>
              <a:cs typeface="Arial" panose="020B0604020202020204" pitchFamily="34" charset="0"/>
            </a:endParaRPr>
          </a:p>
          <a:p>
            <a:pPr algn="just"/>
            <a:r>
              <a:rPr lang="en-US" sz="1100" dirty="0">
                <a:latin typeface="Calibri" panose="020F0502020204030204" pitchFamily="34" charset="0"/>
                <a:ea typeface="Calibri" panose="020F0502020204030204" pitchFamily="34" charset="0"/>
                <a:cs typeface="Calibri" panose="020F0502020204030204" pitchFamily="34" charset="0"/>
              </a:rPr>
              <a:t>Developing, maintaining, and exercising the School EOP increases legal protection.  Schools without an established emergency operations plan may be found liable for their absence.  While no set of policies rules out the potential for legal problems, establishing procedures and guidelines on the best professional practices provides a margin of protection against liability.</a:t>
            </a:r>
            <a:endParaRPr lang="en-US" sz="1100" dirty="0">
              <a:latin typeface="Calibri" panose="020F0502020204030204" pitchFamily="34" charset="0"/>
              <a:ea typeface="Calibri" panose="020F0502020204030204" pitchFamily="34" charset="0"/>
              <a:cs typeface="Arial" panose="020B0604020202020204" pitchFamily="34" charset="0"/>
            </a:endParaRPr>
          </a:p>
          <a:p>
            <a:pPr algn="just"/>
            <a:r>
              <a:rPr lang="en-US" sz="1100" dirty="0">
                <a:latin typeface="Calibri" panose="020F0502020204030204" pitchFamily="34" charset="0"/>
                <a:ea typeface="Calibri" panose="020F0502020204030204" pitchFamily="34" charset="0"/>
                <a:cs typeface="Calibri" panose="020F0502020204030204" pitchFamily="34" charset="0"/>
              </a:rPr>
              <a:t> </a:t>
            </a:r>
            <a:endParaRPr lang="en-US" sz="1100" dirty="0">
              <a:latin typeface="Calibri" panose="020F0502020204030204" pitchFamily="34" charset="0"/>
              <a:ea typeface="Calibri" panose="020F0502020204030204" pitchFamily="34" charset="0"/>
              <a:cs typeface="Arial" panose="020B0604020202020204" pitchFamily="34" charset="0"/>
            </a:endParaRPr>
          </a:p>
          <a:p>
            <a:pPr algn="just"/>
            <a:r>
              <a:rPr lang="en-US" sz="1100" dirty="0">
                <a:latin typeface="Calibri" panose="020F0502020204030204" pitchFamily="34" charset="0"/>
                <a:ea typeface="Calibri" panose="020F0502020204030204" pitchFamily="34" charset="0"/>
                <a:cs typeface="Calibri" panose="020F0502020204030204" pitchFamily="34" charset="0"/>
              </a:rPr>
              <a:t>This Basic Plan outlines [district/school]’s approach to emergency management and operations.  It has been developed to assist [district/school] protect its staff and students during an emergency situation.  This plan takes an all-hazard approach to emergency management and plans for prevention, protection, mitigation, response, and recovery.</a:t>
            </a:r>
            <a:endParaRPr lang="en-US" sz="1100" dirty="0">
              <a:latin typeface="Calibri" panose="020F0502020204030204" pitchFamily="34" charset="0"/>
              <a:ea typeface="Calibri" panose="020F0502020204030204" pitchFamily="34" charset="0"/>
              <a:cs typeface="Arial" panose="020B0604020202020204" pitchFamily="34" charset="0"/>
            </a:endParaRPr>
          </a:p>
          <a:p>
            <a:pPr algn="just"/>
            <a:r>
              <a:rPr lang="en-US" sz="1100" dirty="0">
                <a:latin typeface="Calibri" panose="020F0502020204030204" pitchFamily="34" charset="0"/>
                <a:ea typeface="Calibri" panose="020F0502020204030204" pitchFamily="34" charset="0"/>
                <a:cs typeface="Calibri" panose="020F0502020204030204" pitchFamily="34" charset="0"/>
              </a:rPr>
              <a:t> </a:t>
            </a:r>
            <a:endParaRPr lang="en-US" sz="1100" dirty="0">
              <a:latin typeface="Calibri" panose="020F0502020204030204" pitchFamily="34" charset="0"/>
              <a:ea typeface="Calibri" panose="020F0502020204030204" pitchFamily="34" charset="0"/>
              <a:cs typeface="Arial" panose="020B0604020202020204" pitchFamily="34" charset="0"/>
            </a:endParaRPr>
          </a:p>
          <a:p>
            <a:pPr algn="just"/>
            <a:r>
              <a:rPr lang="en-US" sz="1100" dirty="0">
                <a:latin typeface="Calibri" panose="020F0502020204030204" pitchFamily="34" charset="0"/>
                <a:ea typeface="Calibri" panose="020F0502020204030204" pitchFamily="34" charset="0"/>
                <a:cs typeface="Calibri" panose="020F0502020204030204" pitchFamily="34" charset="0"/>
              </a:rPr>
              <a:t>The mission of [district/school] in an emergency/disaster is to:</a:t>
            </a:r>
            <a:endParaRPr lang="en-US" sz="1100" dirty="0">
              <a:latin typeface="Calibri" panose="020F0502020204030204" pitchFamily="34" charset="0"/>
              <a:ea typeface="Calibri" panose="020F0502020204030204" pitchFamily="34" charset="0"/>
              <a:cs typeface="Arial" panose="020B0604020202020204" pitchFamily="34" charset="0"/>
            </a:endParaRPr>
          </a:p>
          <a:p>
            <a:pPr algn="just"/>
            <a:r>
              <a:rPr lang="en-US" sz="1100" dirty="0">
                <a:latin typeface="Calibri" panose="020F0502020204030204" pitchFamily="34" charset="0"/>
                <a:ea typeface="Calibri" panose="020F0502020204030204" pitchFamily="34" charset="0"/>
                <a:cs typeface="Calibri" panose="020F0502020204030204" pitchFamily="34" charset="0"/>
              </a:rPr>
              <a:t> </a:t>
            </a:r>
            <a:endParaRPr lang="en-US" sz="1100" dirty="0">
              <a:latin typeface="Calibri" panose="020F0502020204030204" pitchFamily="34" charset="0"/>
              <a:ea typeface="Calibri" panose="020F0502020204030204" pitchFamily="34" charset="0"/>
              <a:cs typeface="Arial" panose="020B0604020202020204" pitchFamily="34" charset="0"/>
            </a:endParaRPr>
          </a:p>
          <a:p>
            <a:pPr marL="349415" indent="-349415" algn="just">
              <a:buFont typeface="Symbol" panose="05050102010706020507" pitchFamily="18" charset="2"/>
              <a:buChar char=""/>
            </a:pPr>
            <a:r>
              <a:rPr lang="en-US" sz="1100" dirty="0">
                <a:latin typeface="Calibri" panose="020F0502020204030204" pitchFamily="34" charset="0"/>
                <a:ea typeface="Calibri" panose="020F0502020204030204" pitchFamily="34" charset="0"/>
                <a:cs typeface="Calibri" panose="020F0502020204030204" pitchFamily="34" charset="0"/>
              </a:rPr>
              <a:t>Prevent emergencies and disasters</a:t>
            </a:r>
            <a:endParaRPr lang="en-US" sz="1100" dirty="0">
              <a:latin typeface="Calibri" panose="020F0502020204030204" pitchFamily="34" charset="0"/>
              <a:ea typeface="Calibri" panose="020F0502020204030204" pitchFamily="34" charset="0"/>
              <a:cs typeface="Arial" panose="020B0604020202020204" pitchFamily="34" charset="0"/>
            </a:endParaRPr>
          </a:p>
          <a:p>
            <a:pPr marL="349415" indent="-349415" algn="just">
              <a:buFont typeface="Symbol" panose="05050102010706020507" pitchFamily="18" charset="2"/>
              <a:buChar char=""/>
            </a:pPr>
            <a:r>
              <a:rPr lang="en-US" sz="1100" dirty="0">
                <a:latin typeface="Calibri" panose="020F0502020204030204" pitchFamily="34" charset="0"/>
                <a:ea typeface="Calibri" panose="020F0502020204030204" pitchFamily="34" charset="0"/>
                <a:cs typeface="Calibri" panose="020F0502020204030204" pitchFamily="34" charset="0"/>
              </a:rPr>
              <a:t>Protect lives and property</a:t>
            </a:r>
            <a:endParaRPr lang="en-US" sz="1100" dirty="0">
              <a:latin typeface="Calibri" panose="020F0502020204030204" pitchFamily="34" charset="0"/>
              <a:ea typeface="Calibri" panose="020F0502020204030204" pitchFamily="34" charset="0"/>
              <a:cs typeface="Arial" panose="020B0604020202020204" pitchFamily="34" charset="0"/>
            </a:endParaRPr>
          </a:p>
          <a:p>
            <a:pPr marL="349415" indent="-349415" algn="just">
              <a:buFont typeface="Symbol" panose="05050102010706020507" pitchFamily="18" charset="2"/>
              <a:buChar char=""/>
            </a:pPr>
            <a:r>
              <a:rPr lang="en-US" sz="1100" dirty="0">
                <a:latin typeface="Calibri" panose="020F0502020204030204" pitchFamily="34" charset="0"/>
                <a:ea typeface="Calibri" panose="020F0502020204030204" pitchFamily="34" charset="0"/>
                <a:cs typeface="Calibri" panose="020F0502020204030204" pitchFamily="34" charset="0"/>
              </a:rPr>
              <a:t>Mitigate the effects of a disaster</a:t>
            </a:r>
            <a:endParaRPr lang="en-US" sz="1100" dirty="0">
              <a:latin typeface="Calibri" panose="020F0502020204030204" pitchFamily="34" charset="0"/>
              <a:ea typeface="Calibri" panose="020F0502020204030204" pitchFamily="34" charset="0"/>
              <a:cs typeface="Arial" panose="020B0604020202020204" pitchFamily="34" charset="0"/>
            </a:endParaRPr>
          </a:p>
          <a:p>
            <a:pPr marL="349415" indent="-349415" algn="just">
              <a:buFont typeface="Symbol" panose="05050102010706020507" pitchFamily="18" charset="2"/>
              <a:buChar char=""/>
            </a:pPr>
            <a:r>
              <a:rPr lang="en-US" sz="1100" dirty="0">
                <a:latin typeface="Calibri" panose="020F0502020204030204" pitchFamily="34" charset="0"/>
                <a:ea typeface="Calibri" panose="020F0502020204030204" pitchFamily="34" charset="0"/>
                <a:cs typeface="Calibri" panose="020F0502020204030204" pitchFamily="34" charset="0"/>
              </a:rPr>
              <a:t>Respond to emergencies promptly and properly</a:t>
            </a:r>
            <a:endParaRPr lang="en-US" sz="1100" dirty="0">
              <a:latin typeface="Calibri" panose="020F0502020204030204" pitchFamily="34" charset="0"/>
              <a:ea typeface="Calibri" panose="020F0502020204030204" pitchFamily="34" charset="0"/>
              <a:cs typeface="Arial" panose="020B0604020202020204" pitchFamily="34" charset="0"/>
            </a:endParaRPr>
          </a:p>
          <a:p>
            <a:pPr marL="349415" indent="-349415" algn="just">
              <a:buFont typeface="Symbol" panose="05050102010706020507" pitchFamily="18" charset="2"/>
              <a:buChar char=""/>
            </a:pPr>
            <a:r>
              <a:rPr lang="en-US" sz="1100" dirty="0">
                <a:latin typeface="Calibri" panose="020F0502020204030204" pitchFamily="34" charset="0"/>
                <a:ea typeface="Calibri" panose="020F0502020204030204" pitchFamily="34" charset="0"/>
                <a:cs typeface="Calibri" panose="020F0502020204030204" pitchFamily="34" charset="0"/>
              </a:rPr>
              <a:t>Aid in recovery from disasters</a:t>
            </a:r>
          </a:p>
          <a:p>
            <a:pPr marL="349415" indent="-349415" algn="just">
              <a:buFont typeface="Symbol" panose="05050102010706020507" pitchFamily="18" charset="2"/>
              <a:buChar char=""/>
            </a:pPr>
            <a:endParaRPr lang="en-US" sz="1100" dirty="0">
              <a:latin typeface="Calibri" panose="020F0502020204030204" pitchFamily="34" charset="0"/>
              <a:ea typeface="Calibri" panose="020F0502020204030204" pitchFamily="34" charset="0"/>
              <a:cs typeface="Calibri" panose="020F0502020204030204" pitchFamily="34" charset="0"/>
            </a:endParaRPr>
          </a:p>
          <a:p>
            <a:endParaRPr lang="en-US" dirty="0"/>
          </a:p>
          <a:p>
            <a:endParaRPr lang="en-US" dirty="0"/>
          </a:p>
          <a:p>
            <a:r>
              <a:rPr lang="en-US" dirty="0"/>
              <a:t>The PEMA model School EOP is on the left.  </a:t>
            </a:r>
          </a:p>
          <a:p>
            <a:endParaRPr lang="en-US" dirty="0"/>
          </a:p>
          <a:p>
            <a:r>
              <a:rPr lang="en-US" dirty="0"/>
              <a:t>What’s different about these two front pages of a school’s EPP? </a:t>
            </a:r>
          </a:p>
          <a:p>
            <a:r>
              <a:rPr lang="en-US" i="1" dirty="0"/>
              <a:t>(left – 9/1/2023 – right – 3/8/2014)</a:t>
            </a:r>
          </a:p>
          <a:p>
            <a:endParaRPr lang="en-US" dirty="0"/>
          </a:p>
          <a:p>
            <a:r>
              <a:rPr lang="en-US" dirty="0"/>
              <a:t>Why is one date worrisome? </a:t>
            </a:r>
          </a:p>
          <a:p>
            <a:r>
              <a:rPr lang="en-US" dirty="0"/>
              <a:t>How often should an EOP be updated? </a:t>
            </a:r>
          </a:p>
          <a:p>
            <a:r>
              <a:rPr lang="en-US" dirty="0"/>
              <a:t>What could be some ramifications of using an outdated EOP?</a:t>
            </a:r>
          </a:p>
          <a:p>
            <a:endParaRPr lang="en-US" dirty="0"/>
          </a:p>
        </p:txBody>
      </p:sp>
      <p:sp>
        <p:nvSpPr>
          <p:cNvPr id="5" name="Slide Number Placeholder 4">
            <a:extLst>
              <a:ext uri="{FF2B5EF4-FFF2-40B4-BE49-F238E27FC236}">
                <a16:creationId xmlns:a16="http://schemas.microsoft.com/office/drawing/2014/main" id="{BADA18BB-D18B-53D1-A290-A4E2B26C25C4}"/>
              </a:ext>
            </a:extLst>
          </p:cNvPr>
          <p:cNvSpPr>
            <a:spLocks noGrp="1"/>
          </p:cNvSpPr>
          <p:nvPr>
            <p:ph type="sldNum" sz="quarter" idx="5"/>
          </p:nvPr>
        </p:nvSpPr>
        <p:spPr/>
        <p:txBody>
          <a:bodyPr/>
          <a:lstStyle/>
          <a:p>
            <a:fld id="{44C78FBE-7BAF-084B-BA02-478D902AA319}" type="slidenum">
              <a:rPr lang="en-US" smtClean="0"/>
              <a:t>29</a:t>
            </a:fld>
            <a:endParaRPr lang="en-US"/>
          </a:p>
        </p:txBody>
      </p:sp>
    </p:spTree>
    <p:extLst>
      <p:ext uri="{BB962C8B-B14F-4D97-AF65-F5344CB8AC3E}">
        <p14:creationId xmlns:p14="http://schemas.microsoft.com/office/powerpoint/2010/main" val="1946482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415" indent="-349415">
              <a:spcBef>
                <a:spcPts val="611"/>
              </a:spcBef>
              <a:spcAft>
                <a:spcPts val="611"/>
              </a:spcAft>
              <a:buFont typeface="Symbol" pitchFamily="2" charset="2"/>
              <a:buChar char=""/>
            </a:pPr>
            <a:r>
              <a:rPr lang="en-US" sz="1800" dirty="0">
                <a:latin typeface="Calibri" panose="020F0502020204030204" pitchFamily="34" charset="0"/>
                <a:ea typeface="Arial" panose="020B0604020202020204" pitchFamily="34" charset="0"/>
                <a:cs typeface="Calibri" panose="020F0502020204030204" pitchFamily="34" charset="0"/>
              </a:rPr>
              <a:t>Protocols for cell phones – these should be switched to silent, but that you recognize that participants may need to check their cell phones to deal with urgent matters. Request that, if participants need to make a call, that they step out of the training room to do so.</a:t>
            </a:r>
            <a:endParaRPr lang="en-US" sz="1800" dirty="0">
              <a:latin typeface="Calibri" panose="020F0502020204030204" pitchFamily="34" charset="0"/>
              <a:ea typeface="Arial" panose="020B0604020202020204" pitchFamily="34" charset="0"/>
              <a:cs typeface="Arial" panose="020B0604020202020204" pitchFamily="34" charset="0"/>
            </a:endParaRPr>
          </a:p>
          <a:p>
            <a:endParaRPr lang="en-US" dirty="0"/>
          </a:p>
        </p:txBody>
      </p:sp>
      <p:sp>
        <p:nvSpPr>
          <p:cNvPr id="5" name="Slide Number Placeholder 4">
            <a:extLst>
              <a:ext uri="{FF2B5EF4-FFF2-40B4-BE49-F238E27FC236}">
                <a16:creationId xmlns:a16="http://schemas.microsoft.com/office/drawing/2014/main" id="{76A3482E-3317-DB09-9817-FDE541EEA755}"/>
              </a:ext>
            </a:extLst>
          </p:cNvPr>
          <p:cNvSpPr>
            <a:spLocks noGrp="1"/>
          </p:cNvSpPr>
          <p:nvPr>
            <p:ph type="sldNum" sz="quarter" idx="5"/>
          </p:nvPr>
        </p:nvSpPr>
        <p:spPr/>
        <p:txBody>
          <a:bodyPr/>
          <a:lstStyle/>
          <a:p>
            <a:fld id="{44C78FBE-7BAF-084B-BA02-478D902AA319}" type="slidenum">
              <a:rPr lang="en-US" smtClean="0"/>
              <a:t>3</a:t>
            </a:fld>
            <a:endParaRPr lang="en-US"/>
          </a:p>
        </p:txBody>
      </p:sp>
    </p:spTree>
    <p:extLst>
      <p:ext uri="{BB962C8B-B14F-4D97-AF65-F5344CB8AC3E}">
        <p14:creationId xmlns:p14="http://schemas.microsoft.com/office/powerpoint/2010/main" val="14001246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PEMA model School EOP is on the left.</a:t>
            </a:r>
          </a:p>
          <a:p>
            <a:endParaRPr lang="en-US" dirty="0"/>
          </a:p>
          <a:p>
            <a:r>
              <a:rPr lang="en-US" dirty="0"/>
              <a:t>As you look at the table of contents what important groups are left out in the version on the right? </a:t>
            </a:r>
          </a:p>
          <a:p>
            <a:r>
              <a:rPr lang="en-US" i="1" dirty="0"/>
              <a:t>(Local Law Enforcement and Fire Department/EMS)</a:t>
            </a:r>
          </a:p>
          <a:p>
            <a:endParaRPr lang="en-US" dirty="0"/>
          </a:p>
          <a:p>
            <a:r>
              <a:rPr lang="en-US" dirty="0"/>
              <a:t>Lead a discussion among table groups of why these groups should be included in the EOP and the impact of not having these groups in the EOP (legal, logistical, </a:t>
            </a:r>
            <a:r>
              <a:rPr lang="en-US" dirty="0" err="1"/>
              <a:t>etc</a:t>
            </a:r>
            <a:r>
              <a:rPr lang="en-US" dirty="0"/>
              <a:t>)</a:t>
            </a:r>
          </a:p>
          <a:p>
            <a:endParaRPr lang="en-US" sz="1100" b="1" dirty="0">
              <a:latin typeface="Calibri" panose="020F0502020204030204" pitchFamily="34" charset="0"/>
              <a:ea typeface="Times New Roman" panose="02020603050405020304" pitchFamily="18" charset="0"/>
            </a:endParaRPr>
          </a:p>
          <a:p>
            <a:r>
              <a:rPr lang="en-US" sz="1100" b="1" dirty="0">
                <a:latin typeface="Calibri" panose="020F0502020204030204" pitchFamily="34" charset="0"/>
                <a:ea typeface="Times New Roman" panose="02020603050405020304" pitchFamily="18" charset="0"/>
              </a:rPr>
              <a:t>Coordination with Emergency First Responders</a:t>
            </a:r>
          </a:p>
          <a:p>
            <a:pPr algn="just"/>
            <a:r>
              <a:rPr lang="en-US" sz="1100" dirty="0">
                <a:latin typeface="Calibri" panose="020F0502020204030204" pitchFamily="34" charset="0"/>
                <a:ea typeface="Calibri" panose="020F0502020204030204" pitchFamily="34" charset="0"/>
                <a:cs typeface="Calibri" panose="020F0502020204030204" pitchFamily="34" charset="0"/>
              </a:rPr>
              <a:t>Various agencies and services are involved in responding to school incidents, including emergency responders from law enforcement, safety, fire, emergency agencies, as well as mental health and other community organizations.  Our School EOP includes planning with various federal, state, and/or local agencies and community service providers to aid in timely communication and response to an incident.  Our school planning may include written agreements to help coordinate services between the agencies and school.  If mutual aid agreements are created, a copy will be maintained with other important documents related to this school emergency operations plan.  Planning should specify the type of communication and services provided by one agency to another.  In accordance with State law, our plan has been shared with our first response agencies, [name of fire police and EMS] as well as, our [municipal] and [county] Emergency Management Administrators (EMAs).</a:t>
            </a:r>
            <a:endParaRPr lang="en-US" sz="1100" dirty="0">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5" name="Slide Number Placeholder 4">
            <a:extLst>
              <a:ext uri="{FF2B5EF4-FFF2-40B4-BE49-F238E27FC236}">
                <a16:creationId xmlns:a16="http://schemas.microsoft.com/office/drawing/2014/main" id="{4F135F84-6DFD-96C0-2D66-0FBBAD4F064C}"/>
              </a:ext>
            </a:extLst>
          </p:cNvPr>
          <p:cNvSpPr>
            <a:spLocks noGrp="1"/>
          </p:cNvSpPr>
          <p:nvPr>
            <p:ph type="sldNum" sz="quarter" idx="5"/>
          </p:nvPr>
        </p:nvSpPr>
        <p:spPr/>
        <p:txBody>
          <a:bodyPr/>
          <a:lstStyle/>
          <a:p>
            <a:fld id="{44C78FBE-7BAF-084B-BA02-478D902AA319}" type="slidenum">
              <a:rPr lang="en-US" smtClean="0"/>
              <a:t>30</a:t>
            </a:fld>
            <a:endParaRPr lang="en-US"/>
          </a:p>
        </p:txBody>
      </p:sp>
    </p:spTree>
    <p:extLst>
      <p:ext uri="{BB962C8B-B14F-4D97-AF65-F5344CB8AC3E}">
        <p14:creationId xmlns:p14="http://schemas.microsoft.com/office/powerpoint/2010/main" val="32352078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As you can see, there are job titles and corresponding numbers associated with pages in the overall EPP. When you return to your school to train your school employees you can ask:</a:t>
            </a:r>
          </a:p>
          <a:p>
            <a:endParaRPr lang="en-US" dirty="0"/>
          </a:p>
          <a:p>
            <a:r>
              <a:rPr lang="en-US" dirty="0"/>
              <a:t>What will you most likely find if you turned to the page that fits your job title? </a:t>
            </a:r>
          </a:p>
          <a:p>
            <a:endParaRPr lang="en-US" dirty="0"/>
          </a:p>
          <a:p>
            <a:r>
              <a:rPr lang="en-US" dirty="0"/>
              <a:t>Have you ever read about your assignments and responsibilities within your EOP? </a:t>
            </a:r>
          </a:p>
          <a:p>
            <a:endParaRPr lang="en-US" dirty="0"/>
          </a:p>
          <a:p>
            <a:r>
              <a:rPr lang="en-US" dirty="0"/>
              <a:t>Do you know how to access your school or office’s EOP?  If not, do you know who to ask in order to locate it?</a:t>
            </a:r>
          </a:p>
          <a:p>
            <a:endParaRPr lang="en-US" dirty="0"/>
          </a:p>
          <a:p>
            <a:r>
              <a:rPr lang="en-US" dirty="0"/>
              <a:t>As you look through the table of contents, should any other group be included?  Why? Why not?</a:t>
            </a:r>
          </a:p>
          <a:p>
            <a:r>
              <a:rPr lang="en-US" dirty="0"/>
              <a:t>Should any of these groups not be included? Why? Why not?</a:t>
            </a:r>
          </a:p>
          <a:p>
            <a:endParaRPr lang="en-US" dirty="0"/>
          </a:p>
        </p:txBody>
      </p:sp>
      <p:sp>
        <p:nvSpPr>
          <p:cNvPr id="5" name="Slide Number Placeholder 4">
            <a:extLst>
              <a:ext uri="{FF2B5EF4-FFF2-40B4-BE49-F238E27FC236}">
                <a16:creationId xmlns:a16="http://schemas.microsoft.com/office/drawing/2014/main" id="{346ECA48-084E-0B53-A42B-0AF50F48FD36}"/>
              </a:ext>
            </a:extLst>
          </p:cNvPr>
          <p:cNvSpPr>
            <a:spLocks noGrp="1"/>
          </p:cNvSpPr>
          <p:nvPr>
            <p:ph type="sldNum" sz="quarter" idx="5"/>
          </p:nvPr>
        </p:nvSpPr>
        <p:spPr/>
        <p:txBody>
          <a:bodyPr/>
          <a:lstStyle/>
          <a:p>
            <a:fld id="{44C78FBE-7BAF-084B-BA02-478D902AA319}" type="slidenum">
              <a:rPr lang="en-US" smtClean="0"/>
              <a:t>31</a:t>
            </a:fld>
            <a:endParaRPr lang="en-US"/>
          </a:p>
        </p:txBody>
      </p:sp>
    </p:spTree>
    <p:extLst>
      <p:ext uri="{BB962C8B-B14F-4D97-AF65-F5344CB8AC3E}">
        <p14:creationId xmlns:p14="http://schemas.microsoft.com/office/powerpoint/2010/main" val="4000190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look at one group’s role and responsibilities.  We’ll pick teachers for this one.  You can ask these questions or substitute questions that you may find to be more beneficial to your group.</a:t>
            </a:r>
          </a:p>
          <a:p>
            <a:r>
              <a:rPr lang="en-US" dirty="0"/>
              <a:t> </a:t>
            </a:r>
          </a:p>
          <a:p>
            <a:r>
              <a:rPr lang="en-US" dirty="0"/>
              <a:t>As your group reviews the responsibilities of the teacher, what are the critical elements that must be in place to ensure that each of these responsibilities can be met?</a:t>
            </a:r>
          </a:p>
          <a:p>
            <a:endParaRPr lang="en-US" dirty="0"/>
          </a:p>
          <a:p>
            <a:r>
              <a:rPr lang="en-US" dirty="0"/>
              <a:t>What systems must be in place within the school to ensure that the teachers know their responsibilities and can execute them properly during a time of crisis?</a:t>
            </a:r>
          </a:p>
          <a:p>
            <a:endParaRPr lang="en-US" dirty="0"/>
          </a:p>
          <a:p>
            <a:r>
              <a:rPr lang="en-US" dirty="0"/>
              <a:t>What systems must be in place to report issues or concerns and implement changes if necessary?</a:t>
            </a:r>
          </a:p>
          <a:p>
            <a:endParaRPr lang="en-US" dirty="0"/>
          </a:p>
          <a:p>
            <a:r>
              <a:rPr lang="en-US" dirty="0"/>
              <a:t>Should the teacher know the roles and responsibilities of the other groups from the previous slide?  If so, how would that be helpful to them?  If not, why isn’t it important for them to know?</a:t>
            </a:r>
          </a:p>
        </p:txBody>
      </p:sp>
      <p:sp>
        <p:nvSpPr>
          <p:cNvPr id="5" name="Slide Number Placeholder 4">
            <a:extLst>
              <a:ext uri="{FF2B5EF4-FFF2-40B4-BE49-F238E27FC236}">
                <a16:creationId xmlns:a16="http://schemas.microsoft.com/office/drawing/2014/main" id="{CB9BE476-9F9C-2E32-35F4-2DBC4597E17A}"/>
              </a:ext>
            </a:extLst>
          </p:cNvPr>
          <p:cNvSpPr>
            <a:spLocks noGrp="1"/>
          </p:cNvSpPr>
          <p:nvPr>
            <p:ph type="sldNum" sz="quarter" idx="5"/>
          </p:nvPr>
        </p:nvSpPr>
        <p:spPr/>
        <p:txBody>
          <a:bodyPr/>
          <a:lstStyle/>
          <a:p>
            <a:fld id="{44C78FBE-7BAF-084B-BA02-478D902AA319}" type="slidenum">
              <a:rPr lang="en-US" smtClean="0"/>
              <a:t>32</a:t>
            </a:fld>
            <a:endParaRPr lang="en-US"/>
          </a:p>
        </p:txBody>
      </p:sp>
    </p:spTree>
    <p:extLst>
      <p:ext uri="{BB962C8B-B14F-4D97-AF65-F5344CB8AC3E}">
        <p14:creationId xmlns:p14="http://schemas.microsoft.com/office/powerpoint/2010/main" val="41383317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SECTION IS APPROXIMATELY 2 MINUTES</a:t>
            </a:r>
          </a:p>
          <a:p>
            <a:endParaRPr lang="en-US" dirty="0"/>
          </a:p>
        </p:txBody>
      </p:sp>
      <p:sp>
        <p:nvSpPr>
          <p:cNvPr id="5" name="Slide Number Placeholder 4">
            <a:extLst>
              <a:ext uri="{FF2B5EF4-FFF2-40B4-BE49-F238E27FC236}">
                <a16:creationId xmlns:a16="http://schemas.microsoft.com/office/drawing/2014/main" id="{4DDBDB9D-18D1-D2F1-A5CB-73D5275B342B}"/>
              </a:ext>
            </a:extLst>
          </p:cNvPr>
          <p:cNvSpPr>
            <a:spLocks noGrp="1"/>
          </p:cNvSpPr>
          <p:nvPr>
            <p:ph type="sldNum" sz="quarter" idx="5"/>
          </p:nvPr>
        </p:nvSpPr>
        <p:spPr/>
        <p:txBody>
          <a:bodyPr/>
          <a:lstStyle/>
          <a:p>
            <a:fld id="{44C78FBE-7BAF-084B-BA02-478D902AA319}" type="slidenum">
              <a:rPr lang="en-US" smtClean="0"/>
              <a:t>33</a:t>
            </a:fld>
            <a:endParaRPr lang="en-US"/>
          </a:p>
        </p:txBody>
      </p:sp>
    </p:spTree>
    <p:extLst>
      <p:ext uri="{BB962C8B-B14F-4D97-AF65-F5344CB8AC3E}">
        <p14:creationId xmlns:p14="http://schemas.microsoft.com/office/powerpoint/2010/main" val="7841680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800" dirty="0">
                <a:latin typeface="Calibri" panose="020F0502020204030204" pitchFamily="34" charset="0"/>
                <a:ea typeface="Arial" panose="020B0604020202020204" pitchFamily="34" charset="0"/>
                <a:cs typeface="Calibri" panose="020F0502020204030204" pitchFamily="34" charset="0"/>
              </a:rPr>
              <a:t>We hope you have found this training useful and that it has helped to provide you as a trainer with the ability to help educators and school staff to gain a better understanding of critical information and procedures regarding Emergency Training Drills mandated by the state of Pennsylvania, highlight practices and strategies for the whole school community to see how Emergency Training Drills impact the educational environment from the school employees’ viewpoint. </a:t>
            </a:r>
          </a:p>
          <a:p>
            <a:pPr defTabSz="931774">
              <a:defRPr/>
            </a:pPr>
            <a:endParaRPr lang="en-US" sz="1800" dirty="0">
              <a:latin typeface="Calibri" panose="020F0502020204030204" pitchFamily="34" charset="0"/>
              <a:ea typeface="Arial" panose="020B0604020202020204" pitchFamily="34" charset="0"/>
              <a:cs typeface="Calibri" panose="020F0502020204030204" pitchFamily="34" charset="0"/>
            </a:endParaRPr>
          </a:p>
          <a:p>
            <a:pPr defTabSz="931774">
              <a:defRPr/>
            </a:pPr>
            <a:r>
              <a:rPr lang="en-US" sz="1800" b="1" i="1" dirty="0">
                <a:solidFill>
                  <a:srgbClr val="000000"/>
                </a:solidFill>
                <a:latin typeface="Calibri" panose="020F0502020204030204" pitchFamily="34" charset="0"/>
                <a:ea typeface="Arial" panose="020B0604020202020204" pitchFamily="34" charset="0"/>
                <a:cs typeface="Calibri" panose="020F0502020204030204" pitchFamily="34" charset="0"/>
              </a:rPr>
              <a:t>Note for Facilitators:</a:t>
            </a:r>
            <a:r>
              <a:rPr lang="en-US" sz="1800" i="1" dirty="0">
                <a:solidFill>
                  <a:srgbClr val="000000"/>
                </a:solidFill>
                <a:latin typeface="Calibri" panose="020F0502020204030204" pitchFamily="34" charset="0"/>
                <a:ea typeface="Arial" panose="020B0604020202020204" pitchFamily="34" charset="0"/>
                <a:cs typeface="Calibri" panose="020F0502020204030204" pitchFamily="34" charset="0"/>
              </a:rPr>
              <a:t> Ensure training participants are provided with links to the learning resources that they will be able to access when they return to their school entity to cascade the training.</a:t>
            </a:r>
            <a:endParaRPr lang="en-US" sz="1800" dirty="0">
              <a:latin typeface="Calibri" panose="020F0502020204030204" pitchFamily="34" charset="0"/>
              <a:ea typeface="Arial" panose="020B0604020202020204" pitchFamily="34" charset="0"/>
              <a:cs typeface="Arial" panose="020B0604020202020204" pitchFamily="34" charset="0"/>
            </a:endParaRPr>
          </a:p>
          <a:p>
            <a:pPr defTabSz="931774">
              <a:defRPr/>
            </a:pPr>
            <a:endParaRPr lang="en-US" sz="1800" dirty="0">
              <a:latin typeface="Calibri" panose="020F0502020204030204" pitchFamily="34" charset="0"/>
              <a:ea typeface="Arial" panose="020B0604020202020204" pitchFamily="34" charset="0"/>
              <a:cs typeface="Arial" panose="020B0604020202020204" pitchFamily="34" charset="0"/>
            </a:endParaRPr>
          </a:p>
          <a:p>
            <a:endParaRPr lang="en-US" dirty="0"/>
          </a:p>
        </p:txBody>
      </p:sp>
      <p:sp>
        <p:nvSpPr>
          <p:cNvPr id="5" name="Slide Number Placeholder 4">
            <a:extLst>
              <a:ext uri="{FF2B5EF4-FFF2-40B4-BE49-F238E27FC236}">
                <a16:creationId xmlns:a16="http://schemas.microsoft.com/office/drawing/2014/main" id="{02104112-74BE-4347-D257-1FA281C1BB2D}"/>
              </a:ext>
            </a:extLst>
          </p:cNvPr>
          <p:cNvSpPr>
            <a:spLocks noGrp="1"/>
          </p:cNvSpPr>
          <p:nvPr>
            <p:ph type="sldNum" sz="quarter" idx="5"/>
          </p:nvPr>
        </p:nvSpPr>
        <p:spPr/>
        <p:txBody>
          <a:bodyPr/>
          <a:lstStyle/>
          <a:p>
            <a:fld id="{44C78FBE-7BAF-084B-BA02-478D902AA319}" type="slidenum">
              <a:rPr lang="en-US" smtClean="0"/>
              <a:t>34</a:t>
            </a:fld>
            <a:endParaRPr lang="en-US"/>
          </a:p>
        </p:txBody>
      </p:sp>
    </p:spTree>
    <p:extLst>
      <p:ext uri="{BB962C8B-B14F-4D97-AF65-F5344CB8AC3E}">
        <p14:creationId xmlns:p14="http://schemas.microsoft.com/office/powerpoint/2010/main" val="22456441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800" dirty="0">
                <a:latin typeface="Calibri" panose="020F0502020204030204" pitchFamily="34" charset="0"/>
                <a:ea typeface="Arial" panose="020B0604020202020204" pitchFamily="34" charset="0"/>
                <a:cs typeface="Calibri" panose="020F0502020204030204" pitchFamily="34" charset="0"/>
              </a:rPr>
              <a:t>We hope you have found this training useful and that it has helped to provide you as a trainer with the ability to help educators and school staff to gain a better understanding of critical information and procedures regarding Emergency Training Drills mandated by the state of Pennsylvania, highlight practices and strategies for the whole school community to see how Emergency Training Drills impact the educational environment from the school employees’ viewpoint. </a:t>
            </a:r>
            <a:endParaRPr lang="en-US" sz="1800" dirty="0">
              <a:latin typeface="Calibri" panose="020F0502020204030204" pitchFamily="34" charset="0"/>
              <a:ea typeface="Arial" panose="020B0604020202020204" pitchFamily="34" charset="0"/>
              <a:cs typeface="Arial" panose="020B0604020202020204" pitchFamily="34" charset="0"/>
            </a:endParaRPr>
          </a:p>
          <a:p>
            <a:endParaRPr lang="en-US" dirty="0"/>
          </a:p>
        </p:txBody>
      </p:sp>
      <p:sp>
        <p:nvSpPr>
          <p:cNvPr id="5" name="Slide Number Placeholder 4">
            <a:extLst>
              <a:ext uri="{FF2B5EF4-FFF2-40B4-BE49-F238E27FC236}">
                <a16:creationId xmlns:a16="http://schemas.microsoft.com/office/drawing/2014/main" id="{CA0C8271-7DE0-BF01-E6E5-9E7AACF79283}"/>
              </a:ext>
            </a:extLst>
          </p:cNvPr>
          <p:cNvSpPr>
            <a:spLocks noGrp="1"/>
          </p:cNvSpPr>
          <p:nvPr>
            <p:ph type="sldNum" sz="quarter" idx="5"/>
          </p:nvPr>
        </p:nvSpPr>
        <p:spPr/>
        <p:txBody>
          <a:bodyPr/>
          <a:lstStyle/>
          <a:p>
            <a:fld id="{44C78FBE-7BAF-084B-BA02-478D902AA319}" type="slidenum">
              <a:rPr lang="en-US" smtClean="0"/>
              <a:t>35</a:t>
            </a:fld>
            <a:endParaRPr lang="en-US"/>
          </a:p>
        </p:txBody>
      </p:sp>
    </p:spTree>
    <p:extLst>
      <p:ext uri="{BB962C8B-B14F-4D97-AF65-F5344CB8AC3E}">
        <p14:creationId xmlns:p14="http://schemas.microsoft.com/office/powerpoint/2010/main" val="550320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415" indent="-349415">
              <a:spcBef>
                <a:spcPts val="611"/>
              </a:spcBef>
              <a:spcAft>
                <a:spcPts val="611"/>
              </a:spcAft>
              <a:buFont typeface="Symbol" pitchFamily="2" charset="2"/>
              <a:buChar char=""/>
            </a:pPr>
            <a:r>
              <a:rPr lang="en-US" sz="1800" dirty="0">
                <a:latin typeface="Calibri" panose="020F0502020204030204" pitchFamily="34" charset="0"/>
                <a:ea typeface="Arial" panose="020B0604020202020204" pitchFamily="34" charset="0"/>
                <a:cs typeface="Calibri" panose="020F0502020204030204" pitchFamily="34" charset="0"/>
              </a:rPr>
              <a:t>First and foremost, this is a ‘safe’ environment, where participants should feel free to share their viewpoint and ask questions. </a:t>
            </a:r>
            <a:endParaRPr lang="en-US" sz="1800" dirty="0">
              <a:latin typeface="Calibri" panose="020F0502020204030204" pitchFamily="34" charset="0"/>
              <a:ea typeface="Arial" panose="020B0604020202020204" pitchFamily="34" charset="0"/>
              <a:cs typeface="Arial" panose="020B0604020202020204" pitchFamily="34" charset="0"/>
            </a:endParaRPr>
          </a:p>
          <a:p>
            <a:pPr marL="349415" indent="-349415">
              <a:spcBef>
                <a:spcPts val="611"/>
              </a:spcBef>
              <a:spcAft>
                <a:spcPts val="611"/>
              </a:spcAft>
              <a:buFont typeface="Symbol" pitchFamily="2" charset="2"/>
              <a:buChar char=""/>
            </a:pPr>
            <a:r>
              <a:rPr lang="en-US" sz="1800" dirty="0">
                <a:latin typeface="Calibri" panose="020F0502020204030204" pitchFamily="34" charset="0"/>
                <a:ea typeface="Arial" panose="020B0604020202020204" pitchFamily="34" charset="0"/>
                <a:cs typeface="Calibri" panose="020F0502020204030204" pitchFamily="34" charset="0"/>
              </a:rPr>
              <a:t>That you are seeking their positive and active engagement in the learning. This session gives people the time and space to be inquisitive, so asking questions and challenging you as the trainer are encouraged.</a:t>
            </a:r>
            <a:endParaRPr lang="en-US" sz="1800" dirty="0">
              <a:latin typeface="Calibri" panose="020F0502020204030204" pitchFamily="34" charset="0"/>
              <a:ea typeface="Arial" panose="020B0604020202020204" pitchFamily="34" charset="0"/>
              <a:cs typeface="Arial" panose="020B0604020202020204" pitchFamily="34" charset="0"/>
            </a:endParaRPr>
          </a:p>
          <a:p>
            <a:pPr marL="349415" indent="-349415">
              <a:spcBef>
                <a:spcPts val="611"/>
              </a:spcBef>
              <a:spcAft>
                <a:spcPts val="611"/>
              </a:spcAft>
              <a:buFont typeface="Symbol" pitchFamily="2" charset="2"/>
              <a:buChar char=""/>
            </a:pPr>
            <a:r>
              <a:rPr lang="en-US" sz="1800" dirty="0">
                <a:latin typeface="Calibri" panose="020F0502020204030204" pitchFamily="34" charset="0"/>
                <a:ea typeface="Arial" panose="020B0604020202020204" pitchFamily="34" charset="0"/>
                <a:cs typeface="Calibri" panose="020F0502020204030204" pitchFamily="34" charset="0"/>
              </a:rPr>
              <a:t>Be a good colleague to your fellow session participants – courteous in disagreement and collaborative in team-working.</a:t>
            </a:r>
            <a:endParaRPr lang="en-US" sz="1800" dirty="0">
              <a:latin typeface="Calibri" panose="020F0502020204030204" pitchFamily="34" charset="0"/>
              <a:ea typeface="Arial" panose="020B0604020202020204" pitchFamily="34" charset="0"/>
              <a:cs typeface="Arial" panose="020B0604020202020204" pitchFamily="34" charset="0"/>
            </a:endParaRPr>
          </a:p>
          <a:p>
            <a:pPr marL="349415" indent="-349415">
              <a:spcBef>
                <a:spcPts val="611"/>
              </a:spcBef>
              <a:spcAft>
                <a:spcPts val="611"/>
              </a:spcAft>
              <a:buFont typeface="Symbol" pitchFamily="2" charset="2"/>
              <a:buChar char=""/>
            </a:pPr>
            <a:r>
              <a:rPr lang="en-US" sz="1800" dirty="0">
                <a:latin typeface="Calibri" panose="020F0502020204030204" pitchFamily="34" charset="0"/>
                <a:ea typeface="Arial" panose="020B0604020202020204" pitchFamily="34" charset="0"/>
                <a:cs typeface="Calibri" panose="020F0502020204030204" pitchFamily="34" charset="0"/>
              </a:rPr>
              <a:t>Finally, PCCD is committed to ensuring this training remains relevant and of a high standard. The evaluation sheets on the tables in front of each participant should be completed at the end of the day and feedback– both positive and constructive critique – would be genuinely appreciated.</a:t>
            </a:r>
            <a:endParaRPr lang="en-US" sz="1800" dirty="0">
              <a:latin typeface="Calibri" panose="020F0502020204030204" pitchFamily="34" charset="0"/>
              <a:ea typeface="Arial" panose="020B0604020202020204" pitchFamily="34" charset="0"/>
              <a:cs typeface="Arial" panose="020B0604020202020204" pitchFamily="34" charset="0"/>
            </a:endParaRPr>
          </a:p>
          <a:p>
            <a:endParaRPr lang="en-US" dirty="0"/>
          </a:p>
        </p:txBody>
      </p:sp>
      <p:sp>
        <p:nvSpPr>
          <p:cNvPr id="5" name="Slide Number Placeholder 4">
            <a:extLst>
              <a:ext uri="{FF2B5EF4-FFF2-40B4-BE49-F238E27FC236}">
                <a16:creationId xmlns:a16="http://schemas.microsoft.com/office/drawing/2014/main" id="{E2A417B2-C7F0-BE34-DF22-3940454B647A}"/>
              </a:ext>
            </a:extLst>
          </p:cNvPr>
          <p:cNvSpPr>
            <a:spLocks noGrp="1"/>
          </p:cNvSpPr>
          <p:nvPr>
            <p:ph type="sldNum" sz="quarter" idx="5"/>
          </p:nvPr>
        </p:nvSpPr>
        <p:spPr/>
        <p:txBody>
          <a:bodyPr/>
          <a:lstStyle/>
          <a:p>
            <a:fld id="{44C78FBE-7BAF-084B-BA02-478D902AA319}" type="slidenum">
              <a:rPr lang="en-US" smtClean="0"/>
              <a:t>4</a:t>
            </a:fld>
            <a:endParaRPr lang="en-US"/>
          </a:p>
        </p:txBody>
      </p:sp>
    </p:spTree>
    <p:extLst>
      <p:ext uri="{BB962C8B-B14F-4D97-AF65-F5344CB8AC3E}">
        <p14:creationId xmlns:p14="http://schemas.microsoft.com/office/powerpoint/2010/main" val="827187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800" dirty="0">
                <a:solidFill>
                  <a:srgbClr val="000000"/>
                </a:solidFill>
                <a:latin typeface="Calibri" panose="020F0502020204030204" pitchFamily="34" charset="0"/>
                <a:ea typeface="Arial" panose="020B0604020202020204" pitchFamily="34" charset="0"/>
                <a:cs typeface="Calibri" panose="020F0502020204030204" pitchFamily="34" charset="0"/>
              </a:rPr>
              <a:t>The training has been approved by the Pennsylvania Commission on Crime and Delinquency as meeting the required standards for school employee training under Act 55 of 2022. We are here today to meet the requirements mandated by Act 55 of 2022 that requires all school employees to have training in Emergency Training Drills and you are here to be provided the tools and resources necessary for you to be able to go back to your school entity and provide the required training.</a:t>
            </a:r>
            <a:endParaRPr lang="en-US" sz="1800" dirty="0">
              <a:latin typeface="Calibri" panose="020F0502020204030204" pitchFamily="34" charset="0"/>
              <a:ea typeface="Arial" panose="020B0604020202020204" pitchFamily="34" charset="0"/>
              <a:cs typeface="Arial" panose="020B0604020202020204" pitchFamily="34" charset="0"/>
            </a:endParaRPr>
          </a:p>
          <a:p>
            <a:endParaRPr lang="en-US" dirty="0"/>
          </a:p>
          <a:p>
            <a:endParaRPr lang="en-US" dirty="0"/>
          </a:p>
        </p:txBody>
      </p:sp>
      <p:sp>
        <p:nvSpPr>
          <p:cNvPr id="5" name="Slide Number Placeholder 4">
            <a:extLst>
              <a:ext uri="{FF2B5EF4-FFF2-40B4-BE49-F238E27FC236}">
                <a16:creationId xmlns:a16="http://schemas.microsoft.com/office/drawing/2014/main" id="{2CBAF202-8B1D-656F-8FC5-DD5988A13D9E}"/>
              </a:ext>
            </a:extLst>
          </p:cNvPr>
          <p:cNvSpPr>
            <a:spLocks noGrp="1"/>
          </p:cNvSpPr>
          <p:nvPr>
            <p:ph type="sldNum" sz="quarter" idx="5"/>
          </p:nvPr>
        </p:nvSpPr>
        <p:spPr/>
        <p:txBody>
          <a:bodyPr/>
          <a:lstStyle/>
          <a:p>
            <a:fld id="{44C78FBE-7BAF-084B-BA02-478D902AA319}" type="slidenum">
              <a:rPr lang="en-US" smtClean="0"/>
              <a:t>5</a:t>
            </a:fld>
            <a:endParaRPr lang="en-US"/>
          </a:p>
        </p:txBody>
      </p:sp>
    </p:spTree>
    <p:extLst>
      <p:ext uri="{BB962C8B-B14F-4D97-AF65-F5344CB8AC3E}">
        <p14:creationId xmlns:p14="http://schemas.microsoft.com/office/powerpoint/2010/main" val="355260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11"/>
              </a:spcBef>
              <a:spcAft>
                <a:spcPts val="611"/>
              </a:spcAft>
            </a:pPr>
            <a:r>
              <a:rPr lang="en-US" sz="1800" dirty="0">
                <a:solidFill>
                  <a:srgbClr val="000000"/>
                </a:solidFill>
                <a:latin typeface="Calibri" panose="020F0502020204030204" pitchFamily="34" charset="0"/>
                <a:ea typeface="Arial" panose="020B0604020202020204" pitchFamily="34" charset="0"/>
                <a:cs typeface="Calibri" panose="020F0502020204030204" pitchFamily="34" charset="0"/>
              </a:rPr>
              <a:t>Drills work best when everyone not only understands </a:t>
            </a:r>
            <a:r>
              <a:rPr lang="en-US" sz="1800" b="1" i="1" dirty="0">
                <a:solidFill>
                  <a:srgbClr val="000000"/>
                </a:solidFill>
                <a:latin typeface="Calibri" panose="020F0502020204030204" pitchFamily="34" charset="0"/>
                <a:ea typeface="Arial" panose="020B0604020202020204" pitchFamily="34" charset="0"/>
                <a:cs typeface="Calibri" panose="020F0502020204030204" pitchFamily="34" charset="0"/>
              </a:rPr>
              <a:t>what</a:t>
            </a:r>
            <a:r>
              <a:rPr lang="en-US" sz="1800" dirty="0">
                <a:solidFill>
                  <a:srgbClr val="000000"/>
                </a:solidFill>
                <a:latin typeface="Calibri" panose="020F0502020204030204" pitchFamily="34" charset="0"/>
                <a:ea typeface="Arial" panose="020B0604020202020204" pitchFamily="34" charset="0"/>
                <a:cs typeface="Calibri" panose="020F0502020204030204" pitchFamily="34" charset="0"/>
              </a:rPr>
              <a:t> to do, but also </a:t>
            </a:r>
            <a:r>
              <a:rPr lang="en-US" sz="1800" b="1" i="1" dirty="0">
                <a:solidFill>
                  <a:srgbClr val="000000"/>
                </a:solidFill>
                <a:latin typeface="Calibri" panose="020F0502020204030204" pitchFamily="34" charset="0"/>
                <a:ea typeface="Arial" panose="020B0604020202020204" pitchFamily="34" charset="0"/>
                <a:cs typeface="Calibri" panose="020F0502020204030204" pitchFamily="34" charset="0"/>
              </a:rPr>
              <a:t>why</a:t>
            </a:r>
            <a:r>
              <a:rPr lang="en-US" sz="1800" dirty="0">
                <a:solidFill>
                  <a:srgbClr val="000000"/>
                </a:solidFill>
                <a:latin typeface="Calibri" panose="020F0502020204030204" pitchFamily="34" charset="0"/>
                <a:ea typeface="Arial" panose="020B0604020202020204" pitchFamily="34" charset="0"/>
                <a:cs typeface="Calibri" panose="020F0502020204030204" pitchFamily="34" charset="0"/>
              </a:rPr>
              <a:t>. </a:t>
            </a:r>
            <a:endParaRPr lang="en-US" sz="1800" dirty="0">
              <a:latin typeface="Calibri" panose="020F0502020204030204" pitchFamily="34" charset="0"/>
              <a:ea typeface="Arial" panose="020B0604020202020204" pitchFamily="34" charset="0"/>
              <a:cs typeface="Arial" panose="020B0604020202020204" pitchFamily="34" charset="0"/>
            </a:endParaRPr>
          </a:p>
          <a:p>
            <a:pPr>
              <a:spcBef>
                <a:spcPts val="611"/>
              </a:spcBef>
              <a:spcAft>
                <a:spcPts val="611"/>
              </a:spcAft>
            </a:pPr>
            <a:endParaRPr lang="en-US" sz="1800" dirty="0">
              <a:solidFill>
                <a:srgbClr val="000000"/>
              </a:solidFill>
              <a:latin typeface="Calibri" panose="020F0502020204030204" pitchFamily="34" charset="0"/>
              <a:ea typeface="Arial" panose="020B0604020202020204" pitchFamily="34" charset="0"/>
              <a:cs typeface="Calibri" panose="020F0502020204030204" pitchFamily="34" charset="0"/>
            </a:endParaRPr>
          </a:p>
          <a:p>
            <a:pPr>
              <a:spcBef>
                <a:spcPts val="611"/>
              </a:spcBef>
              <a:spcAft>
                <a:spcPts val="611"/>
              </a:spcAft>
            </a:pPr>
            <a:r>
              <a:rPr lang="en-US" sz="1800" dirty="0">
                <a:solidFill>
                  <a:srgbClr val="000000"/>
                </a:solidFill>
                <a:latin typeface="Calibri" panose="020F0502020204030204" pitchFamily="34" charset="0"/>
                <a:ea typeface="Arial" panose="020B0604020202020204" pitchFamily="34" charset="0"/>
                <a:cs typeface="Calibri" panose="020F0502020204030204" pitchFamily="34" charset="0"/>
              </a:rPr>
              <a:t>Understanding why something is to be done enables people to react more flexibly – because they understand the </a:t>
            </a:r>
            <a:r>
              <a:rPr lang="en-US" sz="1800" b="1" i="1" dirty="0">
                <a:solidFill>
                  <a:srgbClr val="000000"/>
                </a:solidFill>
                <a:latin typeface="Calibri" panose="020F0502020204030204" pitchFamily="34" charset="0"/>
                <a:ea typeface="Arial" panose="020B0604020202020204" pitchFamily="34" charset="0"/>
                <a:cs typeface="Calibri" panose="020F0502020204030204" pitchFamily="34" charset="0"/>
              </a:rPr>
              <a:t>intent</a:t>
            </a:r>
            <a:r>
              <a:rPr lang="en-US" sz="1800" dirty="0">
                <a:solidFill>
                  <a:srgbClr val="000000"/>
                </a:solidFill>
                <a:latin typeface="Calibri" panose="020F0502020204030204" pitchFamily="34" charset="0"/>
                <a:ea typeface="Arial" panose="020B0604020202020204" pitchFamily="34" charset="0"/>
                <a:cs typeface="Calibri" panose="020F0502020204030204" pitchFamily="34" charset="0"/>
              </a:rPr>
              <a:t> of what is being asked of them – when situations do not conform to a typical pattern – as is often the case in an emergency! </a:t>
            </a:r>
            <a:endParaRPr lang="en-US" sz="1800" dirty="0">
              <a:latin typeface="Calibri" panose="020F0502020204030204" pitchFamily="34" charset="0"/>
              <a:ea typeface="Arial" panose="020B0604020202020204" pitchFamily="34" charset="0"/>
              <a:cs typeface="Arial" panose="020B0604020202020204" pitchFamily="34" charset="0"/>
            </a:endParaRPr>
          </a:p>
          <a:p>
            <a:pPr>
              <a:spcBef>
                <a:spcPts val="611"/>
              </a:spcBef>
              <a:spcAft>
                <a:spcPts val="611"/>
              </a:spcAft>
            </a:pPr>
            <a:endParaRPr lang="en-US" sz="1800" dirty="0">
              <a:solidFill>
                <a:srgbClr val="000000"/>
              </a:solidFill>
              <a:latin typeface="Calibri" panose="020F0502020204030204" pitchFamily="34" charset="0"/>
              <a:ea typeface="Arial" panose="020B0604020202020204" pitchFamily="34" charset="0"/>
              <a:cs typeface="Calibri" panose="020F0502020204030204" pitchFamily="34" charset="0"/>
            </a:endParaRPr>
          </a:p>
          <a:p>
            <a:pPr>
              <a:spcBef>
                <a:spcPts val="611"/>
              </a:spcBef>
              <a:spcAft>
                <a:spcPts val="611"/>
              </a:spcAft>
            </a:pPr>
            <a:r>
              <a:rPr lang="en-US" sz="1800" dirty="0">
                <a:solidFill>
                  <a:srgbClr val="000000"/>
                </a:solidFill>
                <a:latin typeface="Calibri" panose="020F0502020204030204" pitchFamily="34" charset="0"/>
                <a:ea typeface="Arial" panose="020B0604020202020204" pitchFamily="34" charset="0"/>
                <a:cs typeface="Calibri" panose="020F0502020204030204" pitchFamily="34" charset="0"/>
              </a:rPr>
              <a:t>For example, if we understand that the reason why people are assembling at a certain place because it is away from a particular danger, but the actual situation puts the assembly area at risk for some reason, they know they need to think of somewhere else to go that is away from </a:t>
            </a:r>
            <a:r>
              <a:rPr lang="en-US" sz="1800" b="1" i="1" dirty="0">
                <a:solidFill>
                  <a:srgbClr val="000000"/>
                </a:solidFill>
                <a:latin typeface="Calibri" panose="020F0502020204030204" pitchFamily="34" charset="0"/>
                <a:ea typeface="Arial" panose="020B0604020202020204" pitchFamily="34" charset="0"/>
                <a:cs typeface="Calibri" panose="020F0502020204030204" pitchFamily="34" charset="0"/>
              </a:rPr>
              <a:t>both</a:t>
            </a:r>
            <a:r>
              <a:rPr lang="en-US" sz="1800" dirty="0">
                <a:solidFill>
                  <a:srgbClr val="000000"/>
                </a:solidFill>
                <a:latin typeface="Calibri" panose="020F0502020204030204" pitchFamily="34" charset="0"/>
                <a:ea typeface="Arial" panose="020B0604020202020204" pitchFamily="34" charset="0"/>
                <a:cs typeface="Calibri" panose="020F0502020204030204" pitchFamily="34" charset="0"/>
              </a:rPr>
              <a:t> the primary </a:t>
            </a:r>
            <a:r>
              <a:rPr lang="en-US" sz="1800" b="1" i="1" dirty="0">
                <a:solidFill>
                  <a:srgbClr val="000000"/>
                </a:solidFill>
                <a:latin typeface="Calibri" panose="020F0502020204030204" pitchFamily="34" charset="0"/>
                <a:ea typeface="Arial" panose="020B0604020202020204" pitchFamily="34" charset="0"/>
                <a:cs typeface="Calibri" panose="020F0502020204030204" pitchFamily="34" charset="0"/>
              </a:rPr>
              <a:t>and</a:t>
            </a:r>
            <a:r>
              <a:rPr lang="en-US" sz="1800" dirty="0">
                <a:solidFill>
                  <a:srgbClr val="000000"/>
                </a:solidFill>
                <a:latin typeface="Calibri" panose="020F0502020204030204" pitchFamily="34" charset="0"/>
                <a:ea typeface="Arial" panose="020B0604020202020204" pitchFamily="34" charset="0"/>
                <a:cs typeface="Calibri" panose="020F0502020204030204" pitchFamily="34" charset="0"/>
              </a:rPr>
              <a:t> the secondary threat. If people do not understand why, they may either stay where they are because their assembly area is under threat or move to the assembly area ‘because they were told to do so and do not have the knowledge of why they were doing that in the first place that would enable them to make a context-led decision to do something else.</a:t>
            </a:r>
          </a:p>
          <a:p>
            <a:pPr>
              <a:spcBef>
                <a:spcPts val="611"/>
              </a:spcBef>
              <a:spcAft>
                <a:spcPts val="611"/>
              </a:spcAft>
            </a:pPr>
            <a:endParaRPr lang="en-US" sz="1800" dirty="0">
              <a:solidFill>
                <a:srgbClr val="000000"/>
              </a:solidFill>
              <a:latin typeface="Calibri" panose="020F0502020204030204" pitchFamily="34" charset="0"/>
              <a:ea typeface="Arial" panose="020B0604020202020204" pitchFamily="34" charset="0"/>
              <a:cs typeface="Calibri" panose="020F0502020204030204" pitchFamily="34" charset="0"/>
            </a:endParaRPr>
          </a:p>
          <a:p>
            <a:pPr defTabSz="931774">
              <a:spcBef>
                <a:spcPts val="611"/>
              </a:spcBef>
              <a:spcAft>
                <a:spcPts val="611"/>
              </a:spcAft>
              <a:defRPr/>
            </a:pPr>
            <a:r>
              <a:rPr lang="en-US" sz="1800" dirty="0">
                <a:solidFill>
                  <a:srgbClr val="000000"/>
                </a:solidFill>
                <a:latin typeface="Calibri" panose="020F0502020204030204" pitchFamily="34" charset="0"/>
                <a:ea typeface="Arial" panose="020B0604020202020204" pitchFamily="34" charset="0"/>
                <a:cs typeface="Calibri" panose="020F0502020204030204" pitchFamily="34" charset="0"/>
              </a:rPr>
              <a:t>This training is not meant to be prescriptive.  It is not a step-by-step training on how to conduct emergency safety drills, but to provide additional context to the required scope of the training standards.  It is to provide you as the person returning to your school entity with an accurate picture of the Act 55 mandated standards.  You will have the flexibility to deliver the exercises that best work for your school entity as long as you train with fidelity to the scope of the mandate.  You may consider using the information from this training within a whole staff emergency drills training or you could use parts of this training on a drill-by-drill basis.</a:t>
            </a:r>
            <a:endParaRPr lang="en-US" sz="1800" dirty="0">
              <a:latin typeface="Calibri" panose="020F0502020204030204" pitchFamily="34" charset="0"/>
              <a:ea typeface="Arial" panose="020B0604020202020204" pitchFamily="34" charset="0"/>
              <a:cs typeface="Arial" panose="020B0604020202020204" pitchFamily="34" charset="0"/>
            </a:endParaRPr>
          </a:p>
          <a:p>
            <a:pPr>
              <a:spcBef>
                <a:spcPts val="611"/>
              </a:spcBef>
              <a:spcAft>
                <a:spcPts val="611"/>
              </a:spcAft>
            </a:pPr>
            <a:endParaRPr lang="en-US" sz="1800" dirty="0">
              <a:latin typeface="Calibri" panose="020F0502020204030204" pitchFamily="34" charset="0"/>
              <a:ea typeface="Arial" panose="020B0604020202020204" pitchFamily="34" charset="0"/>
              <a:cs typeface="Arial" panose="020B0604020202020204" pitchFamily="34" charset="0"/>
            </a:endParaRPr>
          </a:p>
          <a:p>
            <a:endParaRPr lang="en-US" dirty="0"/>
          </a:p>
        </p:txBody>
      </p:sp>
      <p:sp>
        <p:nvSpPr>
          <p:cNvPr id="5" name="Slide Number Placeholder 4">
            <a:extLst>
              <a:ext uri="{FF2B5EF4-FFF2-40B4-BE49-F238E27FC236}">
                <a16:creationId xmlns:a16="http://schemas.microsoft.com/office/drawing/2014/main" id="{75F75F41-462C-E8BB-8CB5-E492DE4DC647}"/>
              </a:ext>
            </a:extLst>
          </p:cNvPr>
          <p:cNvSpPr>
            <a:spLocks noGrp="1"/>
          </p:cNvSpPr>
          <p:nvPr>
            <p:ph type="sldNum" sz="quarter" idx="5"/>
          </p:nvPr>
        </p:nvSpPr>
        <p:spPr/>
        <p:txBody>
          <a:bodyPr/>
          <a:lstStyle/>
          <a:p>
            <a:fld id="{44C78FBE-7BAF-084B-BA02-478D902AA319}" type="slidenum">
              <a:rPr lang="en-US" smtClean="0"/>
              <a:t>6</a:t>
            </a:fld>
            <a:endParaRPr lang="en-US"/>
          </a:p>
        </p:txBody>
      </p:sp>
    </p:spTree>
    <p:extLst>
      <p:ext uri="{BB962C8B-B14F-4D97-AF65-F5344CB8AC3E}">
        <p14:creationId xmlns:p14="http://schemas.microsoft.com/office/powerpoint/2010/main" val="3393136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SECTION IS APPROXIMATELY </a:t>
            </a:r>
            <a:r>
              <a:rPr lang="en-US" b="1" dirty="0"/>
              <a:t>4 MINUTES </a:t>
            </a:r>
            <a:r>
              <a:rPr lang="en-US" dirty="0"/>
              <a:t>IN LENGTH</a:t>
            </a:r>
          </a:p>
          <a:p>
            <a:endParaRPr lang="en-US" dirty="0"/>
          </a:p>
          <a:p>
            <a:pPr marL="232943" indent="-232943">
              <a:buAutoNum type="arabicPeriod"/>
            </a:pPr>
            <a:r>
              <a:rPr lang="en-US" dirty="0"/>
              <a:t>School Safety Codes &amp; Mandates</a:t>
            </a:r>
          </a:p>
          <a:p>
            <a:pPr marL="232943" indent="-232943">
              <a:buAutoNum type="arabicPeriod"/>
            </a:pPr>
            <a:r>
              <a:rPr lang="en-US" dirty="0"/>
              <a:t>Mandated Drills</a:t>
            </a:r>
          </a:p>
          <a:p>
            <a:pPr marL="232943" indent="-232943">
              <a:buAutoNum type="arabicPeriod"/>
            </a:pPr>
            <a:r>
              <a:rPr lang="en-US" dirty="0"/>
              <a:t>Why are these Requirements Important?</a:t>
            </a:r>
          </a:p>
          <a:p>
            <a:pPr marL="232943" indent="-232943">
              <a:buAutoNum type="arabicPeriod"/>
            </a:pPr>
            <a:r>
              <a:rPr lang="en-US" dirty="0"/>
              <a:t>Interagency Coordination</a:t>
            </a:r>
          </a:p>
          <a:p>
            <a:endParaRPr lang="en-US" dirty="0"/>
          </a:p>
        </p:txBody>
      </p:sp>
      <p:sp>
        <p:nvSpPr>
          <p:cNvPr id="5" name="Slide Number Placeholder 4">
            <a:extLst>
              <a:ext uri="{FF2B5EF4-FFF2-40B4-BE49-F238E27FC236}">
                <a16:creationId xmlns:a16="http://schemas.microsoft.com/office/drawing/2014/main" id="{33CDCCDE-0652-3862-D0C7-8C402BC2786F}"/>
              </a:ext>
            </a:extLst>
          </p:cNvPr>
          <p:cNvSpPr>
            <a:spLocks noGrp="1"/>
          </p:cNvSpPr>
          <p:nvPr>
            <p:ph type="sldNum" sz="quarter" idx="5"/>
          </p:nvPr>
        </p:nvSpPr>
        <p:spPr/>
        <p:txBody>
          <a:bodyPr/>
          <a:lstStyle/>
          <a:p>
            <a:fld id="{44C78FBE-7BAF-084B-BA02-478D902AA319}" type="slidenum">
              <a:rPr lang="en-US" smtClean="0"/>
              <a:t>7</a:t>
            </a:fld>
            <a:endParaRPr lang="en-US"/>
          </a:p>
        </p:txBody>
      </p:sp>
    </p:spTree>
    <p:extLst>
      <p:ext uri="{BB962C8B-B14F-4D97-AF65-F5344CB8AC3E}">
        <p14:creationId xmlns:p14="http://schemas.microsoft.com/office/powerpoint/2010/main" val="4089997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solidFill>
                  <a:srgbClr val="000000"/>
                </a:solidFill>
                <a:latin typeface="Calibri" panose="020F0502020204030204" pitchFamily="34" charset="0"/>
              </a:rPr>
              <a:t>State code dictates the necessity for this training and so much more with regards to school safety and education in general. The regularity and mandate for drills regarding Fire, natural Disaster, Bomb Threats, Hostage Situation &amp; Active Shooter events, are found within state school code (</a:t>
            </a:r>
            <a:r>
              <a:rPr lang="en-US" u="sng" dirty="0">
                <a:solidFill>
                  <a:srgbClr val="0563C1"/>
                </a:solidFill>
                <a:latin typeface="Calibri" panose="020F0502020204030204" pitchFamily="34" charset="0"/>
                <a:hlinkClick r:id="rId3"/>
              </a:rPr>
              <a:t>24 P.S. §15-1517</a:t>
            </a:r>
            <a:r>
              <a:rPr lang="en-US" dirty="0">
                <a:solidFill>
                  <a:srgbClr val="000000"/>
                </a:solidFill>
                <a:latin typeface="Calibri" panose="020F0502020204030204" pitchFamily="34" charset="0"/>
              </a:rPr>
              <a:t>), and guarantee practice and performance taking into account emergency and evacuation situations. Within the first 90 days of a school year, and then once again post the first 90 days, emergency drills must be run in every educational building within PA’s k-12 public footprint. </a:t>
            </a:r>
            <a:endParaRPr lang="en-US" b="0" i="0" u="none" strike="noStrike" dirty="0">
              <a:solidFill>
                <a:srgbClr val="000000"/>
              </a:solidFill>
              <a:effectLst/>
            </a:endParaRPr>
          </a:p>
          <a:p>
            <a:br>
              <a:rPr lang="en-US" dirty="0"/>
            </a:br>
            <a:br>
              <a:rPr lang="en-US" dirty="0"/>
            </a:br>
            <a:r>
              <a:rPr lang="en-US" dirty="0">
                <a:solidFill>
                  <a:srgbClr val="000000"/>
                </a:solidFill>
                <a:latin typeface="Calibri" panose="020F0502020204030204" pitchFamily="34" charset="0"/>
              </a:rPr>
              <a:t>(Further Info on each resource) For use or reference…</a:t>
            </a:r>
            <a:endParaRPr lang="en-US" b="0" i="0" u="none" strike="noStrike" dirty="0">
              <a:solidFill>
                <a:srgbClr val="000000"/>
              </a:solidFill>
              <a:effectLst/>
            </a:endParaRPr>
          </a:p>
          <a:p>
            <a:pPr fontAlgn="base">
              <a:buFont typeface="Arial" panose="020B0604020202020204" pitchFamily="34" charset="0"/>
              <a:buChar char="•"/>
            </a:pPr>
            <a:r>
              <a:rPr lang="en-US" u="sng" dirty="0">
                <a:solidFill>
                  <a:srgbClr val="0563C1"/>
                </a:solidFill>
                <a:latin typeface="Calibri" panose="020F0502020204030204" pitchFamily="34" charset="0"/>
                <a:hlinkClick r:id="rId4"/>
              </a:rPr>
              <a:t>35 Pa. C.S. §7701</a:t>
            </a:r>
            <a:r>
              <a:rPr lang="en-US" dirty="0">
                <a:solidFill>
                  <a:srgbClr val="000000"/>
                </a:solidFill>
                <a:latin typeface="Calibri" panose="020F0502020204030204" pitchFamily="34" charset="0"/>
              </a:rPr>
              <a:t> (</a:t>
            </a:r>
            <a:r>
              <a:rPr lang="en-US" b="1" dirty="0">
                <a:solidFill>
                  <a:srgbClr val="000000"/>
                </a:solidFill>
                <a:latin typeface="Calibri" panose="020F0502020204030204" pitchFamily="34" charset="0"/>
              </a:rPr>
              <a:t>Duties concerning disaster prevention</a:t>
            </a:r>
            <a:r>
              <a:rPr lang="en-US" dirty="0">
                <a:solidFill>
                  <a:srgbClr val="000000"/>
                </a:solidFill>
                <a:latin typeface="Calibri" panose="020F0502020204030204" pitchFamily="34" charset="0"/>
              </a:rPr>
              <a:t>)</a:t>
            </a:r>
          </a:p>
          <a:p>
            <a:pPr marL="465887"/>
            <a:br>
              <a:rPr lang="en-US" b="0" i="0" u="none" strike="noStrike" dirty="0">
                <a:solidFill>
                  <a:srgbClr val="000000"/>
                </a:solidFill>
                <a:effectLst/>
              </a:rPr>
            </a:br>
            <a:endParaRPr lang="en-US" b="0" i="0" u="none" strike="noStrike" dirty="0">
              <a:solidFill>
                <a:srgbClr val="000000"/>
              </a:solidFill>
              <a:effectLst/>
            </a:endParaRPr>
          </a:p>
          <a:p>
            <a:pPr marL="931774" fontAlgn="base">
              <a:buFont typeface="Arial" panose="020B0604020202020204" pitchFamily="34" charset="0"/>
              <a:buChar char="•"/>
            </a:pPr>
            <a:r>
              <a:rPr lang="en-US" b="1" dirty="0">
                <a:solidFill>
                  <a:srgbClr val="000000"/>
                </a:solidFill>
                <a:latin typeface="Calibri" panose="020F0502020204030204" pitchFamily="34" charset="0"/>
              </a:rPr>
              <a:t>Governor</a:t>
            </a:r>
            <a:r>
              <a:rPr lang="en-US" dirty="0">
                <a:solidFill>
                  <a:srgbClr val="000000"/>
                </a:solidFill>
                <a:latin typeface="Calibri" panose="020F0502020204030204" pitchFamily="34" charset="0"/>
              </a:rPr>
              <a:t>: “…shall make recommendations to the General Assembly, political subdivisions and other appropriate public and private entities as may facilitate measures for prevention or reduction of the harmful consequences of disasters.” </a:t>
            </a:r>
          </a:p>
          <a:p>
            <a:pPr marL="931774" fontAlgn="base">
              <a:buFont typeface="Arial" panose="020B0604020202020204" pitchFamily="34" charset="0"/>
              <a:buChar char="•"/>
            </a:pPr>
            <a:r>
              <a:rPr lang="en-US" b="1" dirty="0">
                <a:solidFill>
                  <a:srgbClr val="000000"/>
                </a:solidFill>
                <a:latin typeface="Calibri" panose="020F0502020204030204" pitchFamily="34" charset="0"/>
              </a:rPr>
              <a:t>Schools</a:t>
            </a:r>
            <a:r>
              <a:rPr lang="en-US" dirty="0">
                <a:solidFill>
                  <a:srgbClr val="000000"/>
                </a:solidFill>
                <a:latin typeface="Calibri" panose="020F0502020204030204" pitchFamily="34" charset="0"/>
              </a:rPr>
              <a:t>: “…Public-funded universities, colleges, and elementary and secondary schools shall be made available to local, county and State officials for emergency planning and exercise purposes and actual service as mass-care facilities in the event of an emergency evacuation.”</a:t>
            </a:r>
          </a:p>
          <a:p>
            <a:pPr marL="931774" fontAlgn="base">
              <a:buFont typeface="Arial" panose="020B0604020202020204" pitchFamily="34" charset="0"/>
              <a:buChar char="•"/>
            </a:pPr>
            <a:r>
              <a:rPr lang="en-US" b="1" dirty="0">
                <a:solidFill>
                  <a:srgbClr val="000000"/>
                </a:solidFill>
                <a:latin typeface="Calibri" panose="020F0502020204030204" pitchFamily="34" charset="0"/>
              </a:rPr>
              <a:t>Vehicles</a:t>
            </a:r>
            <a:r>
              <a:rPr lang="en-US" dirty="0">
                <a:solidFill>
                  <a:srgbClr val="000000"/>
                </a:solidFill>
                <a:latin typeface="Calibri" panose="020F0502020204030204" pitchFamily="34" charset="0"/>
              </a:rPr>
              <a:t>: “…School bus and transportation vehicles owned or leased by universities, colleges and school districts shall be made available to local, county and State officials for emergency planning and exercise purposes and actual service in the event of an emergency evacuation.”</a:t>
            </a:r>
          </a:p>
          <a:p>
            <a:pPr marL="931774" fontAlgn="base">
              <a:buFont typeface="Arial" panose="020B0604020202020204" pitchFamily="34" charset="0"/>
              <a:buChar char="•"/>
            </a:pPr>
            <a:r>
              <a:rPr lang="en-US" b="1" dirty="0">
                <a:solidFill>
                  <a:srgbClr val="000000"/>
                </a:solidFill>
                <a:latin typeface="Calibri" panose="020F0502020204030204" pitchFamily="34" charset="0"/>
              </a:rPr>
              <a:t>Disaster response and emergency preparedness drills</a:t>
            </a:r>
            <a:r>
              <a:rPr lang="en-US" dirty="0">
                <a:solidFill>
                  <a:srgbClr val="000000"/>
                </a:solidFill>
                <a:latin typeface="Calibri" panose="020F0502020204030204" pitchFamily="34" charset="0"/>
              </a:rPr>
              <a:t>: “…Annually, schools and custodial child care facilities shall conduct at least one disaster response or emergency preparedness plan drill.”</a:t>
            </a:r>
          </a:p>
          <a:p>
            <a:pPr marL="931774" fontAlgn="base">
              <a:buFont typeface="Arial" panose="020B0604020202020204" pitchFamily="34" charset="0"/>
              <a:buChar char="•"/>
            </a:pPr>
            <a:r>
              <a:rPr lang="en-US" b="1" dirty="0">
                <a:solidFill>
                  <a:srgbClr val="000000"/>
                </a:solidFill>
                <a:latin typeface="Calibri" panose="020F0502020204030204" pitchFamily="34" charset="0"/>
              </a:rPr>
              <a:t>Plans</a:t>
            </a:r>
            <a:r>
              <a:rPr lang="en-US" dirty="0">
                <a:solidFill>
                  <a:srgbClr val="000000"/>
                </a:solidFill>
                <a:latin typeface="Calibri" panose="020F0502020204030204" pitchFamily="34" charset="0"/>
              </a:rPr>
              <a:t>: “…Every school district and custodial child care facility, in cooperation with the local Emergency Management Agency and the Pennsylvania Emergency Management Agency, shall develop and implement a comprehensive disaster response and emergency preparedness plan consistent with the guidelines developed by the Pennsylvania Emergency Management Agency and other pertinent State requirements. The plan shall be reviewed annually and modified as necessary. A copy of the plan shall be provided to the county emergency management agency.”</a:t>
            </a:r>
          </a:p>
          <a:p>
            <a:pPr marL="1397660"/>
            <a:br>
              <a:rPr lang="en-US" b="0" i="0" u="none" strike="noStrike" dirty="0">
                <a:solidFill>
                  <a:srgbClr val="000000"/>
                </a:solidFill>
                <a:effectLst/>
              </a:rPr>
            </a:br>
            <a:endParaRPr lang="en-US" b="0" i="0" u="none" strike="noStrike" dirty="0">
              <a:solidFill>
                <a:srgbClr val="000000"/>
              </a:solidFill>
              <a:effectLst/>
            </a:endParaRPr>
          </a:p>
          <a:p>
            <a:pPr fontAlgn="base">
              <a:spcBef>
                <a:spcPts val="764"/>
              </a:spcBef>
              <a:spcAft>
                <a:spcPts val="764"/>
              </a:spcAft>
              <a:buFont typeface="Arial" panose="020B0604020202020204" pitchFamily="34" charset="0"/>
              <a:buChar char="•"/>
            </a:pPr>
            <a:r>
              <a:rPr lang="en-US" b="1" u="sng" dirty="0">
                <a:solidFill>
                  <a:srgbClr val="0563C1"/>
                </a:solidFill>
                <a:latin typeface="Calibri" panose="020F0502020204030204" pitchFamily="34" charset="0"/>
                <a:hlinkClick r:id="rId5"/>
              </a:rPr>
              <a:t>22 Pa. Code §10.24</a:t>
            </a:r>
            <a:r>
              <a:rPr lang="en-US" b="1" dirty="0">
                <a:solidFill>
                  <a:srgbClr val="000000"/>
                </a:solidFill>
                <a:latin typeface="Calibri" panose="020F0502020204030204" pitchFamily="34" charset="0"/>
              </a:rPr>
              <a:t> (</a:t>
            </a:r>
            <a:r>
              <a:rPr lang="en-US" b="1" dirty="0">
                <a:solidFill>
                  <a:srgbClr val="333333"/>
                </a:solidFill>
                <a:latin typeface="Calibri" panose="020F0502020204030204" pitchFamily="34" charset="0"/>
              </a:rPr>
              <a:t>Emergency and nonemergency response and preparedness.)</a:t>
            </a:r>
          </a:p>
          <a:p>
            <a:pPr marL="465887" fontAlgn="base">
              <a:buFont typeface="Arial" panose="020B0604020202020204" pitchFamily="34" charset="0"/>
              <a:buChar char="•"/>
            </a:pPr>
            <a:r>
              <a:rPr lang="en-US" dirty="0">
                <a:solidFill>
                  <a:srgbClr val="333333"/>
                </a:solidFill>
                <a:latin typeface="Calibri" panose="020F0502020204030204" pitchFamily="34" charset="0"/>
              </a:rPr>
              <a:t>Each school district, in cooperation with the local emergency management agency and the Pennsylvania Emergency Management Agency, shall develop and implement a comprehensive disaster response and emergency preparedness plan as required under 35 </a:t>
            </a:r>
            <a:r>
              <a:rPr lang="en-US" dirty="0" err="1">
                <a:solidFill>
                  <a:srgbClr val="333333"/>
                </a:solidFill>
                <a:latin typeface="Calibri" panose="020F0502020204030204" pitchFamily="34" charset="0"/>
              </a:rPr>
              <a:t>Pa.C.S</a:t>
            </a:r>
            <a:r>
              <a:rPr lang="en-US" dirty="0">
                <a:solidFill>
                  <a:srgbClr val="333333"/>
                </a:solidFill>
                <a:latin typeface="Calibri" panose="020F0502020204030204" pitchFamily="34" charset="0"/>
              </a:rPr>
              <a:t>. §  7701(g) (relating to duties concerning disaster prevention). The plan shall be reviewed annually and modified as necessary.</a:t>
            </a:r>
            <a:endParaRPr lang="en-US" dirty="0">
              <a:solidFill>
                <a:srgbClr val="000000"/>
              </a:solidFill>
              <a:latin typeface="Calibri" panose="020F0502020204030204" pitchFamily="34" charset="0"/>
            </a:endParaRPr>
          </a:p>
          <a:p>
            <a:pPr marL="465887" fontAlgn="base">
              <a:buFont typeface="Arial" panose="020B0604020202020204" pitchFamily="34" charset="0"/>
              <a:buChar char="•"/>
            </a:pPr>
            <a:r>
              <a:rPr lang="en-US" dirty="0">
                <a:solidFill>
                  <a:srgbClr val="333333"/>
                </a:solidFill>
                <a:latin typeface="Calibri" panose="020F0502020204030204" pitchFamily="34" charset="0"/>
              </a:rPr>
              <a:t>A school district’s comprehensive disaster response and emergency preparedness plan shall be consistent with the guidelines developed by the Pennsylvania Emergency Management Agency and other applicable State requirements as required under 35 </a:t>
            </a:r>
            <a:r>
              <a:rPr lang="en-US" dirty="0" err="1">
                <a:solidFill>
                  <a:srgbClr val="333333"/>
                </a:solidFill>
                <a:latin typeface="Calibri" panose="020F0502020204030204" pitchFamily="34" charset="0"/>
              </a:rPr>
              <a:t>Pa.C.S</a:t>
            </a:r>
            <a:r>
              <a:rPr lang="en-US" dirty="0">
                <a:solidFill>
                  <a:srgbClr val="333333"/>
                </a:solidFill>
                <a:latin typeface="Calibri" panose="020F0502020204030204" pitchFamily="34" charset="0"/>
              </a:rPr>
              <a:t>. §  7701(g).</a:t>
            </a:r>
            <a:endParaRPr lang="en-US" dirty="0">
              <a:solidFill>
                <a:srgbClr val="000000"/>
              </a:solidFill>
              <a:latin typeface="Calibri" panose="020F0502020204030204" pitchFamily="34" charset="0"/>
            </a:endParaRPr>
          </a:p>
          <a:p>
            <a:pPr marL="465887" fontAlgn="base">
              <a:buFont typeface="Arial" panose="020B0604020202020204" pitchFamily="34" charset="0"/>
              <a:buChar char="•"/>
            </a:pPr>
            <a:r>
              <a:rPr lang="en-US" dirty="0">
                <a:solidFill>
                  <a:srgbClr val="333333"/>
                </a:solidFill>
                <a:latin typeface="Calibri" panose="020F0502020204030204" pitchFamily="34" charset="0"/>
              </a:rPr>
              <a:t>In developing a comprehensive disaster response and emergency preparedness plan, a school district shall consider the framework presented in the National Incident Management System.</a:t>
            </a:r>
            <a:endParaRPr lang="en-US" dirty="0">
              <a:solidFill>
                <a:srgbClr val="000000"/>
              </a:solidFill>
              <a:latin typeface="Calibri" panose="020F0502020204030204" pitchFamily="34" charset="0"/>
            </a:endParaRPr>
          </a:p>
          <a:p>
            <a:pPr marL="465887" fontAlgn="base">
              <a:buFont typeface="Arial" panose="020B0604020202020204" pitchFamily="34" charset="0"/>
              <a:buChar char="•"/>
            </a:pPr>
            <a:r>
              <a:rPr lang="en-US" dirty="0">
                <a:solidFill>
                  <a:srgbClr val="333333"/>
                </a:solidFill>
                <a:latin typeface="Calibri" panose="020F0502020204030204" pitchFamily="34" charset="0"/>
              </a:rPr>
              <a:t>A school district shall provide the emergency management agency of every county of which the school district is a part a copy of the district’s comprehensive disaster response and emergency preparedness plan as required under 35 </a:t>
            </a:r>
            <a:r>
              <a:rPr lang="en-US" dirty="0" err="1">
                <a:solidFill>
                  <a:srgbClr val="333333"/>
                </a:solidFill>
                <a:latin typeface="Calibri" panose="020F0502020204030204" pitchFamily="34" charset="0"/>
              </a:rPr>
              <a:t>Pa.C.S</a:t>
            </a:r>
            <a:r>
              <a:rPr lang="en-US" dirty="0">
                <a:solidFill>
                  <a:srgbClr val="333333"/>
                </a:solidFill>
                <a:latin typeface="Calibri" panose="020F0502020204030204" pitchFamily="34" charset="0"/>
              </a:rPr>
              <a:t>. §  7701(g).</a:t>
            </a:r>
            <a:endParaRPr lang="en-US" dirty="0">
              <a:solidFill>
                <a:srgbClr val="000000"/>
              </a:solidFill>
              <a:latin typeface="Calibri" panose="020F0502020204030204" pitchFamily="34" charset="0"/>
            </a:endParaRPr>
          </a:p>
          <a:p>
            <a:pPr marL="465887" fontAlgn="base">
              <a:buFont typeface="Arial" panose="020B0604020202020204" pitchFamily="34" charset="0"/>
              <a:buChar char="•"/>
            </a:pPr>
            <a:r>
              <a:rPr lang="en-US" dirty="0">
                <a:solidFill>
                  <a:srgbClr val="333333"/>
                </a:solidFill>
                <a:latin typeface="Calibri" panose="020F0502020204030204" pitchFamily="34" charset="0"/>
              </a:rPr>
              <a:t>A school district shall provide to each local police department and each local fire department having jurisdiction over geographic territory of which the school district is a part a copy of the district’s comprehensive disaster and response emergency preparedness plan.</a:t>
            </a:r>
            <a:endParaRPr lang="en-US" dirty="0">
              <a:solidFill>
                <a:srgbClr val="000000"/>
              </a:solidFill>
              <a:latin typeface="Calibri" panose="020F0502020204030204" pitchFamily="34" charset="0"/>
            </a:endParaRPr>
          </a:p>
          <a:p>
            <a:pPr marL="465887" fontAlgn="base">
              <a:buFont typeface="Arial" panose="020B0604020202020204" pitchFamily="34" charset="0"/>
              <a:buChar char="•"/>
            </a:pPr>
            <a:r>
              <a:rPr lang="en-US" dirty="0">
                <a:solidFill>
                  <a:srgbClr val="333333"/>
                </a:solidFill>
                <a:latin typeface="Calibri" panose="020F0502020204030204" pitchFamily="34" charset="0"/>
              </a:rPr>
              <a:t>In an emergency, a school district shall follow the procedures in its comprehensive disaster response and emergency preparedness plan adopted under 35 </a:t>
            </a:r>
            <a:r>
              <a:rPr lang="en-US" dirty="0" err="1">
                <a:solidFill>
                  <a:srgbClr val="333333"/>
                </a:solidFill>
                <a:latin typeface="Calibri" panose="020F0502020204030204" pitchFamily="34" charset="0"/>
              </a:rPr>
              <a:t>Pa.C.S</a:t>
            </a:r>
            <a:r>
              <a:rPr lang="en-US" dirty="0">
                <a:solidFill>
                  <a:srgbClr val="333333"/>
                </a:solidFill>
                <a:latin typeface="Calibri" panose="020F0502020204030204" pitchFamily="34" charset="0"/>
              </a:rPr>
              <a:t>. § 7701(g).</a:t>
            </a:r>
            <a:endParaRPr lang="en-US" dirty="0">
              <a:solidFill>
                <a:srgbClr val="000000"/>
              </a:solidFill>
              <a:latin typeface="Calibri" panose="020F0502020204030204" pitchFamily="34" charset="0"/>
            </a:endParaRPr>
          </a:p>
          <a:p>
            <a:pPr marL="465887" fontAlgn="base">
              <a:buFont typeface="Arial" panose="020B0604020202020204" pitchFamily="34" charset="0"/>
              <a:buChar char="•"/>
            </a:pPr>
            <a:r>
              <a:rPr lang="en-US" dirty="0">
                <a:solidFill>
                  <a:srgbClr val="333333"/>
                </a:solidFill>
                <a:latin typeface="Calibri" panose="020F0502020204030204" pitchFamily="34" charset="0"/>
              </a:rPr>
              <a:t>By September 30 of each year, a school entity shall assemble and make ready for immediate deployment to the Incident Command Post, that is, a physical location established in accordance with the school entity’s plan adopted under 35 </a:t>
            </a:r>
            <a:r>
              <a:rPr lang="en-US" dirty="0" err="1">
                <a:solidFill>
                  <a:srgbClr val="333333"/>
                </a:solidFill>
                <a:latin typeface="Calibri" panose="020F0502020204030204" pitchFamily="34" charset="0"/>
              </a:rPr>
              <a:t>Pa.C.S</a:t>
            </a:r>
            <a:r>
              <a:rPr lang="en-US" dirty="0">
                <a:solidFill>
                  <a:srgbClr val="333333"/>
                </a:solidFill>
                <a:latin typeface="Calibri" panose="020F0502020204030204" pitchFamily="34" charset="0"/>
              </a:rPr>
              <a:t>. § 7701(g) to manage an emergency incident or disaster, the following information for the purpose of assisting local police and fire departments in responding to an emergency:</a:t>
            </a:r>
            <a:endParaRPr lang="en-US" dirty="0">
              <a:solidFill>
                <a:srgbClr val="000000"/>
              </a:solidFill>
              <a:latin typeface="Calibri" panose="020F0502020204030204" pitchFamily="34" charset="0"/>
            </a:endParaRPr>
          </a:p>
          <a:p>
            <a:pPr marL="931774" fontAlgn="base">
              <a:buFont typeface="Arial" panose="020B0604020202020204" pitchFamily="34" charset="0"/>
              <a:buChar char="•"/>
            </a:pPr>
            <a:r>
              <a:rPr lang="en-US" dirty="0">
                <a:solidFill>
                  <a:srgbClr val="333333"/>
                </a:solidFill>
                <a:latin typeface="Calibri" panose="020F0502020204030204" pitchFamily="34" charset="0"/>
              </a:rPr>
              <a:t>Blueprints or floor plans of the school buildings.</a:t>
            </a:r>
          </a:p>
          <a:p>
            <a:pPr marL="931774" fontAlgn="base">
              <a:buFont typeface="Arial" panose="020B0604020202020204" pitchFamily="34" charset="0"/>
              <a:buChar char="•"/>
            </a:pPr>
            <a:r>
              <a:rPr lang="en-US" dirty="0">
                <a:solidFill>
                  <a:srgbClr val="333333"/>
                </a:solidFill>
                <a:latin typeface="Calibri" panose="020F0502020204030204" pitchFamily="34" charset="0"/>
              </a:rPr>
              <a:t>Aerial photo, map or layout of the school campus, adjacent properties and surrounding streets or roads.</a:t>
            </a:r>
          </a:p>
          <a:p>
            <a:pPr marL="931774" fontAlgn="base">
              <a:buFont typeface="Arial" panose="020B0604020202020204" pitchFamily="34" charset="0"/>
              <a:buChar char="•"/>
            </a:pPr>
            <a:r>
              <a:rPr lang="en-US" dirty="0">
                <a:solidFill>
                  <a:srgbClr val="333333"/>
                </a:solidFill>
                <a:latin typeface="Calibri" panose="020F0502020204030204" pitchFamily="34" charset="0"/>
              </a:rPr>
              <a:t>Locations of predetermined or prospective command posts.</a:t>
            </a:r>
          </a:p>
          <a:p>
            <a:pPr marL="931774" fontAlgn="base">
              <a:buFont typeface="Arial" panose="020B0604020202020204" pitchFamily="34" charset="0"/>
              <a:buChar char="•"/>
            </a:pPr>
            <a:r>
              <a:rPr lang="en-US" dirty="0">
                <a:solidFill>
                  <a:srgbClr val="333333"/>
                </a:solidFill>
                <a:latin typeface="Calibri" panose="020F0502020204030204" pitchFamily="34" charset="0"/>
              </a:rPr>
              <a:t>Current teacher/employee roster.</a:t>
            </a:r>
          </a:p>
          <a:p>
            <a:pPr marL="931774" fontAlgn="base">
              <a:buFont typeface="Arial" panose="020B0604020202020204" pitchFamily="34" charset="0"/>
              <a:buChar char="•"/>
            </a:pPr>
            <a:r>
              <a:rPr lang="en-US" dirty="0">
                <a:solidFill>
                  <a:srgbClr val="333333"/>
                </a:solidFill>
                <a:latin typeface="Calibri" panose="020F0502020204030204" pitchFamily="34" charset="0"/>
              </a:rPr>
              <a:t>Current student roster.</a:t>
            </a:r>
          </a:p>
          <a:p>
            <a:pPr marL="931774" fontAlgn="base">
              <a:buFont typeface="Arial" panose="020B0604020202020204" pitchFamily="34" charset="0"/>
              <a:buChar char="•"/>
            </a:pPr>
            <a:r>
              <a:rPr lang="en-US" dirty="0">
                <a:solidFill>
                  <a:srgbClr val="333333"/>
                </a:solidFill>
                <a:latin typeface="Calibri" panose="020F0502020204030204" pitchFamily="34" charset="0"/>
              </a:rPr>
              <a:t>Most recent school yearbook.</a:t>
            </a:r>
          </a:p>
          <a:p>
            <a:pPr marL="931774" fontAlgn="base">
              <a:buFont typeface="Arial" panose="020B0604020202020204" pitchFamily="34" charset="0"/>
              <a:buChar char="•"/>
            </a:pPr>
            <a:r>
              <a:rPr lang="en-US" dirty="0">
                <a:solidFill>
                  <a:srgbClr val="333333"/>
                </a:solidFill>
                <a:latin typeface="Calibri" panose="020F0502020204030204" pitchFamily="34" charset="0"/>
              </a:rPr>
              <a:t>School fire-alarm shutoff location and procedures.</a:t>
            </a:r>
          </a:p>
          <a:p>
            <a:pPr marL="931774" fontAlgn="base">
              <a:buFont typeface="Arial" panose="020B0604020202020204" pitchFamily="34" charset="0"/>
              <a:buChar char="•"/>
            </a:pPr>
            <a:r>
              <a:rPr lang="en-US" dirty="0">
                <a:solidFill>
                  <a:srgbClr val="333333"/>
                </a:solidFill>
                <a:latin typeface="Calibri" panose="020F0502020204030204" pitchFamily="34" charset="0"/>
              </a:rPr>
              <a:t>School sprinkler system shutoff location and procedures.</a:t>
            </a:r>
          </a:p>
          <a:p>
            <a:pPr marL="931774" fontAlgn="base">
              <a:buFont typeface="Arial" panose="020B0604020202020204" pitchFamily="34" charset="0"/>
              <a:buChar char="•"/>
            </a:pPr>
            <a:r>
              <a:rPr lang="en-US" dirty="0">
                <a:solidFill>
                  <a:srgbClr val="333333"/>
                </a:solidFill>
                <a:latin typeface="Calibri" panose="020F0502020204030204" pitchFamily="34" charset="0"/>
              </a:rPr>
              <a:t>Gas/utility line layouts and shutoff valve locations.</a:t>
            </a:r>
          </a:p>
          <a:p>
            <a:pPr marL="931774" fontAlgn="base">
              <a:buFont typeface="Arial" panose="020B0604020202020204" pitchFamily="34" charset="0"/>
              <a:buChar char="•"/>
            </a:pPr>
            <a:r>
              <a:rPr lang="en-US" dirty="0">
                <a:solidFill>
                  <a:srgbClr val="333333"/>
                </a:solidFill>
                <a:latin typeface="Calibri" panose="020F0502020204030204" pitchFamily="34" charset="0"/>
              </a:rPr>
              <a:t>Cable/satellite television shutoff location and procedures.</a:t>
            </a:r>
          </a:p>
          <a:p>
            <a:pPr marL="931774" fontAlgn="base">
              <a:buFont typeface="Arial" panose="020B0604020202020204" pitchFamily="34" charset="0"/>
              <a:buChar char="•"/>
            </a:pPr>
            <a:r>
              <a:rPr lang="en-US" dirty="0">
                <a:solidFill>
                  <a:srgbClr val="333333"/>
                </a:solidFill>
                <a:latin typeface="Calibri" panose="020F0502020204030204" pitchFamily="34" charset="0"/>
              </a:rPr>
              <a:t>Other information the school entity deems pertinent to assist local police and fire departments in responding to an emergency. </a:t>
            </a:r>
          </a:p>
          <a:p>
            <a:pPr fontAlgn="base">
              <a:buFont typeface="Arial" panose="020B0604020202020204" pitchFamily="34" charset="0"/>
              <a:buChar char="•"/>
            </a:pPr>
            <a:br>
              <a:rPr lang="en-US" b="0" i="0" u="none" strike="noStrike" dirty="0">
                <a:solidFill>
                  <a:srgbClr val="000000"/>
                </a:solidFill>
                <a:effectLst/>
              </a:rPr>
            </a:br>
            <a:r>
              <a:rPr lang="en-US" u="sng" dirty="0">
                <a:solidFill>
                  <a:srgbClr val="0563C1"/>
                </a:solidFill>
                <a:latin typeface="Calibri" panose="020F0502020204030204" pitchFamily="34" charset="0"/>
                <a:hlinkClick r:id="rId3"/>
              </a:rPr>
              <a:t>24 P.S. §15-1517</a:t>
            </a:r>
            <a:r>
              <a:rPr lang="en-US" dirty="0">
                <a:solidFill>
                  <a:srgbClr val="000000"/>
                </a:solidFill>
                <a:latin typeface="Calibri" panose="020F0502020204030204" pitchFamily="34" charset="0"/>
              </a:rPr>
              <a:t> (</a:t>
            </a:r>
            <a:r>
              <a:rPr lang="en-US" b="1" dirty="0">
                <a:solidFill>
                  <a:srgbClr val="000000"/>
                </a:solidFill>
                <a:latin typeface="Calibri" panose="020F0502020204030204" pitchFamily="34" charset="0"/>
              </a:rPr>
              <a:t>Fire and Emergency Evacuation Drills</a:t>
            </a:r>
            <a:r>
              <a:rPr lang="en-US" dirty="0">
                <a:solidFill>
                  <a:srgbClr val="000000"/>
                </a:solidFill>
                <a:latin typeface="Calibri" panose="020F0502020204030204" pitchFamily="34" charset="0"/>
              </a:rPr>
              <a:t>)</a:t>
            </a:r>
          </a:p>
          <a:p>
            <a:pPr marL="465887" fontAlgn="base">
              <a:buFont typeface="Arial" panose="020B0604020202020204" pitchFamily="34" charset="0"/>
              <a:buChar char="•"/>
            </a:pPr>
            <a:r>
              <a:rPr lang="en-US" dirty="0">
                <a:solidFill>
                  <a:srgbClr val="000000"/>
                </a:solidFill>
                <a:latin typeface="Calibri" panose="020F0502020204030204" pitchFamily="34" charset="0"/>
              </a:rPr>
              <a:t>Except as provided under subsection (a.1), in all school buildings of school entities where fire-escapes, appliances for the extinguishment of fires, or proper and sufficient exits in case of fire or panic, either or all, are required by law to be maintained, fire drills shall be periodically conducted, not less than one a month, by the teacher or teachers in charge, under rules and regulations to be promulgated by the chief school administrator under whose supervision such school entities are. In such fire drills the pupils and teachers shall be instructed in, and made thoroughly familiar with, the use of the fire-escapes, appliances and exits. The drill shall include the actual use thereof, and the complete removal of the pupils and teachers, in an expeditious and orderly manner, by means of fire-escapes and exits, from the building to a place of safety on the ground outside.</a:t>
            </a:r>
          </a:p>
          <a:p>
            <a:pPr marL="465887" fontAlgn="base">
              <a:buFont typeface="Arial" panose="020B0604020202020204" pitchFamily="34" charset="0"/>
              <a:buChar char="•"/>
            </a:pPr>
            <a:r>
              <a:rPr lang="en-US" dirty="0">
                <a:solidFill>
                  <a:srgbClr val="000000"/>
                </a:solidFill>
                <a:latin typeface="Calibri" panose="020F0502020204030204" pitchFamily="34" charset="0"/>
              </a:rPr>
              <a:t>Within ninety (90) days of the commencement of the school year after the effective date of this subsection and within ninety (90) days of the commencement of each school year thereafter, each school entity shall conduct one school security drill per school year in each school building in place of a fire drill required under subsection (a). After ninety (90) days from the commencement of each school year, each school entity may conduct two school security drills per school year in each school building in place of two fire drills required under subsection (a). All of the following shall apply: (Intro. par. amended June 22, 2018, P.L.241, No.39)</a:t>
            </a:r>
          </a:p>
          <a:p>
            <a:pPr marL="465887" fontAlgn="base">
              <a:buFont typeface="Arial" panose="020B0604020202020204" pitchFamily="34" charset="0"/>
              <a:buChar char="•"/>
            </a:pPr>
            <a:r>
              <a:rPr lang="en-US" dirty="0">
                <a:solidFill>
                  <a:srgbClr val="000000"/>
                </a:solidFill>
                <a:latin typeface="Calibri" panose="020F0502020204030204" pitchFamily="34" charset="0"/>
              </a:rPr>
              <a:t>The school security drill shall be conducted while the school entity is in session and students are present under policies adopted by the chief school administrator. ((1) amended June 22, 2018, P.L.241, No.39)</a:t>
            </a:r>
          </a:p>
          <a:p>
            <a:pPr marL="465887" fontAlgn="base">
              <a:buFont typeface="Arial" panose="020B0604020202020204" pitchFamily="34" charset="0"/>
              <a:buChar char="•"/>
            </a:pPr>
            <a:r>
              <a:rPr lang="en-US" dirty="0">
                <a:solidFill>
                  <a:srgbClr val="000000"/>
                </a:solidFill>
                <a:latin typeface="Calibri" panose="020F0502020204030204" pitchFamily="34" charset="0"/>
              </a:rPr>
              <a:t>The chief school administrator or a designee shall oversee the instruction and training of students and school employees in the procedures to be used in the school security drill.</a:t>
            </a:r>
          </a:p>
          <a:p>
            <a:pPr marL="465887" fontAlgn="base">
              <a:buFont typeface="Arial" panose="020B0604020202020204" pitchFamily="34" charset="0"/>
              <a:buChar char="•"/>
            </a:pPr>
            <a:r>
              <a:rPr lang="en-US" dirty="0">
                <a:solidFill>
                  <a:srgbClr val="000000"/>
                </a:solidFill>
                <a:latin typeface="Calibri" panose="020F0502020204030204" pitchFamily="34" charset="0"/>
              </a:rPr>
              <a:t>The chief school administrator shall notify and request assistance from the local law enforcement agency and emergency management agency before conducting the school security drill.</a:t>
            </a:r>
          </a:p>
          <a:p>
            <a:pPr marL="465887" fontAlgn="base">
              <a:buFont typeface="Arial" panose="020B0604020202020204" pitchFamily="34" charset="0"/>
              <a:buChar char="•"/>
            </a:pPr>
            <a:r>
              <a:rPr lang="en-US" dirty="0">
                <a:solidFill>
                  <a:srgbClr val="000000"/>
                </a:solidFill>
                <a:latin typeface="Calibri" panose="020F0502020204030204" pitchFamily="34" charset="0"/>
              </a:rPr>
              <a:t>The chief school administrator shall provide notice of the school security drill in advance to parents and legal guardians of the students attending the school building for which the school security drill is scheduled.</a:t>
            </a:r>
          </a:p>
          <a:p>
            <a:pPr marL="465887" fontAlgn="base">
              <a:buFont typeface="Arial" panose="020B0604020202020204" pitchFamily="34" charset="0"/>
              <a:buChar char="•"/>
            </a:pPr>
            <a:r>
              <a:rPr lang="en-US" dirty="0">
                <a:solidFill>
                  <a:srgbClr val="000000"/>
                </a:solidFill>
                <a:latin typeface="Calibri" panose="020F0502020204030204" pitchFamily="34" charset="0"/>
              </a:rPr>
              <a:t>Chief school administrators are hereby required to see that the provisions of this section are faithfully carried out in the school entities over which they have charge.</a:t>
            </a:r>
          </a:p>
          <a:p>
            <a:pPr marL="465887" fontAlgn="base">
              <a:buFont typeface="Arial" panose="020B0604020202020204" pitchFamily="34" charset="0"/>
              <a:buChar char="•"/>
            </a:pPr>
            <a:r>
              <a:rPr lang="en-US" dirty="0">
                <a:solidFill>
                  <a:srgbClr val="000000"/>
                </a:solidFill>
                <a:latin typeface="Calibri" panose="020F0502020204030204" pitchFamily="34" charset="0"/>
              </a:rPr>
              <a:t>Any person who violates or fails to comply with the provisions of this section shall be guilty of a misdemeanor, and on conviction shall be sentenced to pay a fine of not less than twenty-five dollars ($25) nor more than five hundred dollars ($500), or to undergo imprisonment in the county jail for not less than (10) days or more than sixty (60) days, or both.</a:t>
            </a:r>
          </a:p>
          <a:p>
            <a:pPr marL="465887" fontAlgn="base">
              <a:buFont typeface="Arial" panose="020B0604020202020204" pitchFamily="34" charset="0"/>
              <a:buChar char="•"/>
            </a:pPr>
            <a:r>
              <a:rPr lang="en-US" dirty="0">
                <a:solidFill>
                  <a:srgbClr val="000000"/>
                </a:solidFill>
                <a:latin typeface="Calibri" panose="020F0502020204030204" pitchFamily="34" charset="0"/>
              </a:rPr>
              <a:t>All school entities using or contracting for school buses for the transportation of school children shall conduct on school grounds two emergency evacuation drills on buses during each school year, the first to be conducted during the first week of the first school term and the second during the month of March, and at such other times as the chief school administrator may require. Each such drill shall include the practice and instruction concerning the location, use and operation of emergency exit doors and fire extinguishers and the proper evacuation of buses in the event of fires or accidents.</a:t>
            </a:r>
          </a:p>
          <a:p>
            <a:pPr marL="465887" fontAlgn="base">
              <a:buFont typeface="Arial" panose="020B0604020202020204" pitchFamily="34" charset="0"/>
              <a:buChar char="•"/>
            </a:pPr>
            <a:r>
              <a:rPr lang="en-US" dirty="0">
                <a:solidFill>
                  <a:srgbClr val="000000"/>
                </a:solidFill>
                <a:latin typeface="Calibri" panose="020F0502020204030204" pitchFamily="34" charset="0"/>
              </a:rPr>
              <a:t>Bus operators shall be provided with proper training and instructions to enable them to carry out the provisions of this subsection and may be required to attend classes and drills in connection therewith.</a:t>
            </a:r>
          </a:p>
          <a:p>
            <a:pPr marL="465887" fontAlgn="base">
              <a:buFont typeface="Arial" panose="020B0604020202020204" pitchFamily="34" charset="0"/>
              <a:buChar char="•"/>
            </a:pPr>
            <a:r>
              <a:rPr lang="en-US" dirty="0">
                <a:solidFill>
                  <a:srgbClr val="000000"/>
                </a:solidFill>
                <a:latin typeface="Calibri" panose="020F0502020204030204" pitchFamily="34" charset="0"/>
              </a:rPr>
              <a:t>On or before the tenth day of April of each year, each chief school administrator shall certify to the Department of Education that the emergency evacuation drills and school security drills herein required have been conducted in accordance with this section.</a:t>
            </a:r>
          </a:p>
          <a:p>
            <a:pPr marL="465887" fontAlgn="base">
              <a:buFont typeface="Arial" panose="020B0604020202020204" pitchFamily="34" charset="0"/>
              <a:buChar char="•"/>
            </a:pPr>
            <a:r>
              <a:rPr lang="en-US" dirty="0">
                <a:solidFill>
                  <a:srgbClr val="000000"/>
                </a:solidFill>
                <a:latin typeface="Calibri" panose="020F0502020204030204" pitchFamily="34" charset="0"/>
              </a:rPr>
              <a:t>As used in this section, the following words and phrases shall have the meanings given to them in this subsection:</a:t>
            </a:r>
          </a:p>
          <a:p>
            <a:pPr marL="465887" fontAlgn="base">
              <a:buFont typeface="Arial" panose="020B0604020202020204" pitchFamily="34" charset="0"/>
              <a:buChar char="•"/>
            </a:pPr>
            <a:r>
              <a:rPr lang="en-US" dirty="0">
                <a:solidFill>
                  <a:srgbClr val="000000"/>
                </a:solidFill>
                <a:latin typeface="Calibri" panose="020F0502020204030204" pitchFamily="34" charset="0"/>
              </a:rPr>
              <a:t>"Chief school administrator" shall mean the superintendent of a school district, superintendent of an area career and technical school, executive director of an intermediate unit or chief executive officer of a charter school or regional charter school.</a:t>
            </a:r>
          </a:p>
          <a:p>
            <a:pPr marL="465887" fontAlgn="base">
              <a:buFont typeface="Arial" panose="020B0604020202020204" pitchFamily="34" charset="0"/>
              <a:buChar char="•"/>
            </a:pPr>
            <a:r>
              <a:rPr lang="en-US" dirty="0">
                <a:solidFill>
                  <a:srgbClr val="000000"/>
                </a:solidFill>
                <a:latin typeface="Calibri" panose="020F0502020204030204" pitchFamily="34" charset="0"/>
              </a:rPr>
              <a:t>"School entity" shall mean an area career and technical school, school district, intermediate unit, charter school or regional charter school.</a:t>
            </a:r>
          </a:p>
          <a:p>
            <a:pPr marL="465887" fontAlgn="base">
              <a:buFont typeface="Arial" panose="020B0604020202020204" pitchFamily="34" charset="0"/>
              <a:buChar char="•"/>
            </a:pPr>
            <a:r>
              <a:rPr lang="en-US" dirty="0">
                <a:solidFill>
                  <a:srgbClr val="000000"/>
                </a:solidFill>
                <a:latin typeface="Calibri" panose="020F0502020204030204" pitchFamily="34" charset="0"/>
              </a:rPr>
              <a:t>"School security drill" shall mean a planned exercise, other than a fire drill or natural disaster drill, designed to practice procedures to respond to an emergency situation that may include, but is not limited to, an act of terrorism, armed intruder situation or other violent threat.</a:t>
            </a:r>
          </a:p>
          <a:p>
            <a:br>
              <a:rPr lang="en-US" b="0" i="0" u="none" strike="noStrike" dirty="0">
                <a:solidFill>
                  <a:srgbClr val="000000"/>
                </a:solidFill>
                <a:effectLst/>
              </a:rPr>
            </a:br>
            <a:endParaRPr lang="en-US" b="0" i="0" u="none" strike="noStrike" dirty="0">
              <a:solidFill>
                <a:srgbClr val="000000"/>
              </a:solidFill>
              <a:effectLst/>
            </a:endParaRPr>
          </a:p>
          <a:p>
            <a:pPr fontAlgn="base">
              <a:buFont typeface="Arial" panose="020B0604020202020204" pitchFamily="34" charset="0"/>
              <a:buChar char="•"/>
            </a:pPr>
            <a:r>
              <a:rPr lang="en-US" u="sng" dirty="0">
                <a:solidFill>
                  <a:srgbClr val="0563C1"/>
                </a:solidFill>
                <a:latin typeface="Calibri" panose="020F0502020204030204" pitchFamily="34" charset="0"/>
                <a:hlinkClick r:id="rId6"/>
              </a:rPr>
              <a:t>24 P.S §15-1518</a:t>
            </a:r>
            <a:r>
              <a:rPr lang="en-US" dirty="0">
                <a:solidFill>
                  <a:srgbClr val="000000"/>
                </a:solidFill>
                <a:latin typeface="Calibri" panose="020F0502020204030204" pitchFamily="34" charset="0"/>
              </a:rPr>
              <a:t> (</a:t>
            </a:r>
            <a:r>
              <a:rPr lang="en-US" b="1" dirty="0">
                <a:solidFill>
                  <a:srgbClr val="000000"/>
                </a:solidFill>
                <a:latin typeface="Calibri" panose="020F0502020204030204" pitchFamily="34" charset="0"/>
              </a:rPr>
              <a:t>Text Books and Instruction on Fire Dangers and Prevention Drills</a:t>
            </a:r>
            <a:r>
              <a:rPr lang="en-US" dirty="0">
                <a:solidFill>
                  <a:srgbClr val="000000"/>
                </a:solidFill>
                <a:latin typeface="Calibri" panose="020F0502020204030204" pitchFamily="34" charset="0"/>
              </a:rPr>
              <a:t>)</a:t>
            </a:r>
          </a:p>
          <a:p>
            <a:pPr marL="465887" fontAlgn="base">
              <a:buFont typeface="Arial" panose="020B0604020202020204" pitchFamily="34" charset="0"/>
              <a:buChar char="•"/>
            </a:pPr>
            <a:r>
              <a:rPr lang="en-US" dirty="0">
                <a:solidFill>
                  <a:srgbClr val="000000"/>
                </a:solidFill>
                <a:latin typeface="Calibri" panose="020F0502020204030204" pitchFamily="34" charset="0"/>
              </a:rPr>
              <a:t>It shall be the duty of the Superintendent of Public Instruction, in consultation with the Pennsylvania State Police, to prepare books of instruction for use of teachers of students of all grades, in the public and private schools, with regard to the dangers of fire and the prevention of fire waste. Such books of instruction shall be published at the expense of the State, under the direction of the Superintendent of Public Instruction, and shall be distributed in sufficient quantities for the use of the teachers in schools as herein provided. The curriculum of all schools shall include some regular and continuous study of such subjects during the entire school year. ((a) amended Sept. 28, 1951, P.L.1551, No.395)</a:t>
            </a:r>
          </a:p>
          <a:p>
            <a:pPr marL="465887" fontAlgn="base">
              <a:buFont typeface="Arial" panose="020B0604020202020204" pitchFamily="34" charset="0"/>
              <a:buChar char="•"/>
            </a:pPr>
            <a:r>
              <a:rPr lang="en-US" dirty="0">
                <a:solidFill>
                  <a:srgbClr val="000000"/>
                </a:solidFill>
                <a:latin typeface="Calibri" panose="020F0502020204030204" pitchFamily="34" charset="0"/>
              </a:rPr>
              <a:t>It shall be the duty of the Superintendent of Public Instruction, and of the principals or other persons in charge of the various schools, to provide for the instruction and training of pupils of such schools by means of drills, so that they may in sudden emergencies be able to leave the school buildings in the shortest possible time without confusion or panic. Such drills shall be held at least once a month when the schools are in session.</a:t>
            </a:r>
          </a:p>
          <a:p>
            <a:pPr marL="931774"/>
            <a:br>
              <a:rPr lang="en-US" b="0" i="0" u="none" strike="noStrike" dirty="0">
                <a:solidFill>
                  <a:srgbClr val="000000"/>
                </a:solidFill>
                <a:effectLst/>
              </a:rPr>
            </a:br>
            <a:endParaRPr lang="en-US" b="0" i="0" u="none" strike="noStrike" dirty="0">
              <a:solidFill>
                <a:srgbClr val="000000"/>
              </a:solidFill>
              <a:effectLst/>
            </a:endParaRPr>
          </a:p>
          <a:p>
            <a:pPr fontAlgn="base">
              <a:buFont typeface="Arial" panose="020B0604020202020204" pitchFamily="34" charset="0"/>
              <a:buChar char="•"/>
            </a:pPr>
            <a:r>
              <a:rPr lang="en-US" u="sng" dirty="0">
                <a:solidFill>
                  <a:srgbClr val="0563C1"/>
                </a:solidFill>
                <a:latin typeface="Calibri" panose="020F0502020204030204" pitchFamily="34" charset="0"/>
                <a:hlinkClick r:id="rId7"/>
              </a:rPr>
              <a:t>24 P.S. §13-1310-B</a:t>
            </a:r>
            <a:r>
              <a:rPr lang="en-US" dirty="0">
                <a:solidFill>
                  <a:srgbClr val="000000"/>
                </a:solidFill>
                <a:latin typeface="Calibri" panose="020F0502020204030204" pitchFamily="34" charset="0"/>
              </a:rPr>
              <a:t> </a:t>
            </a:r>
            <a:r>
              <a:rPr lang="en-US" b="1" dirty="0">
                <a:solidFill>
                  <a:srgbClr val="000000"/>
                </a:solidFill>
                <a:latin typeface="Calibri" panose="020F0502020204030204" pitchFamily="34" charset="0"/>
              </a:rPr>
              <a:t>(School safety and security training)</a:t>
            </a:r>
            <a:endParaRPr lang="en-US" dirty="0">
              <a:solidFill>
                <a:srgbClr val="000000"/>
              </a:solidFill>
              <a:latin typeface="Calibri" panose="020F0502020204030204" pitchFamily="34" charset="0"/>
            </a:endParaRPr>
          </a:p>
          <a:p>
            <a:pPr marL="465887" fontAlgn="base">
              <a:buFont typeface="Arial" panose="020B0604020202020204" pitchFamily="34" charset="0"/>
              <a:buChar char="•"/>
            </a:pPr>
            <a:r>
              <a:rPr lang="en-US" dirty="0">
                <a:solidFill>
                  <a:srgbClr val="000000"/>
                </a:solidFill>
                <a:latin typeface="Calibri" panose="020F0502020204030204" pitchFamily="34" charset="0"/>
              </a:rPr>
              <a:t>School entity duties. -- School entities shall provide their employees with mandatory training on school safety and security subject to the following based on the needs of the school entity:</a:t>
            </a:r>
          </a:p>
          <a:p>
            <a:pPr marL="698830" fontAlgn="base">
              <a:buFont typeface="+mj-lt"/>
              <a:buAutoNum type="arabicPeriod"/>
            </a:pPr>
            <a:r>
              <a:rPr lang="en-US" dirty="0">
                <a:solidFill>
                  <a:srgbClr val="000000"/>
                </a:solidFill>
                <a:latin typeface="Calibri" panose="020F0502020204030204" pitchFamily="34" charset="0"/>
              </a:rPr>
              <a:t>Training shall address any combination of one or more of the following, based on the needs of the school entity:</a:t>
            </a:r>
          </a:p>
          <a:p>
            <a:pPr marL="1048245" fontAlgn="base">
              <a:buFont typeface="+mj-lt"/>
              <a:buAutoNum type="arabicPeriod"/>
            </a:pPr>
            <a:r>
              <a:rPr lang="en-US" dirty="0">
                <a:solidFill>
                  <a:srgbClr val="000000"/>
                </a:solidFill>
                <a:latin typeface="Calibri" panose="020F0502020204030204" pitchFamily="34" charset="0"/>
              </a:rPr>
              <a:t>Situational awareness.</a:t>
            </a:r>
          </a:p>
          <a:p>
            <a:pPr marL="1048245" fontAlgn="base">
              <a:buFont typeface="+mj-lt"/>
              <a:buAutoNum type="arabicPeriod"/>
            </a:pPr>
            <a:r>
              <a:rPr lang="en-US" dirty="0">
                <a:solidFill>
                  <a:srgbClr val="000000"/>
                </a:solidFill>
                <a:latin typeface="Calibri" panose="020F0502020204030204" pitchFamily="34" charset="0"/>
              </a:rPr>
              <a:t>Trauma-informed approaches.</a:t>
            </a:r>
          </a:p>
          <a:p>
            <a:pPr marL="1048245" fontAlgn="base">
              <a:buFont typeface="+mj-lt"/>
              <a:buAutoNum type="arabicPeriod"/>
            </a:pPr>
            <a:r>
              <a:rPr lang="en-US" dirty="0">
                <a:solidFill>
                  <a:srgbClr val="000000"/>
                </a:solidFill>
                <a:latin typeface="Calibri" panose="020F0502020204030204" pitchFamily="34" charset="0"/>
              </a:rPr>
              <a:t>Behavioral health awareness.</a:t>
            </a:r>
          </a:p>
          <a:p>
            <a:pPr marL="1048245" fontAlgn="base">
              <a:buFont typeface="+mj-lt"/>
              <a:buAutoNum type="arabicPeriod"/>
            </a:pPr>
            <a:r>
              <a:rPr lang="en-US" dirty="0">
                <a:solidFill>
                  <a:srgbClr val="000000"/>
                </a:solidFill>
                <a:latin typeface="Calibri" panose="020F0502020204030204" pitchFamily="34" charset="0"/>
              </a:rPr>
              <a:t>Suicide and bullying awareness.</a:t>
            </a:r>
          </a:p>
          <a:p>
            <a:pPr marL="1048245" fontAlgn="base">
              <a:buFont typeface="+mj-lt"/>
              <a:buAutoNum type="arabicPeriod"/>
            </a:pPr>
            <a:r>
              <a:rPr lang="en-US" dirty="0">
                <a:solidFill>
                  <a:srgbClr val="000000"/>
                </a:solidFill>
                <a:latin typeface="Calibri" panose="020F0502020204030204" pitchFamily="34" charset="0"/>
              </a:rPr>
              <a:t>Substance use awareness.</a:t>
            </a:r>
          </a:p>
          <a:p>
            <a:pPr marL="698830" fontAlgn="base">
              <a:buFont typeface="+mj-lt"/>
              <a:buAutoNum type="arabicPeriod" startAt="2"/>
            </a:pPr>
            <a:r>
              <a:rPr lang="en-US" dirty="0">
                <a:solidFill>
                  <a:srgbClr val="000000"/>
                </a:solidFill>
                <a:latin typeface="Calibri" panose="020F0502020204030204" pitchFamily="34" charset="0"/>
              </a:rPr>
              <a:t>Annually, training shall address the following:</a:t>
            </a:r>
          </a:p>
          <a:p>
            <a:pPr marL="1048245" fontAlgn="base">
              <a:buFont typeface="+mj-lt"/>
              <a:buAutoNum type="arabicPeriod"/>
            </a:pPr>
            <a:r>
              <a:rPr lang="en-US" dirty="0">
                <a:solidFill>
                  <a:srgbClr val="000000"/>
                </a:solidFill>
                <a:latin typeface="Calibri" panose="020F0502020204030204" pitchFamily="34" charset="0"/>
              </a:rPr>
              <a:t>Emergency training drills, including fire, natural disaster, active shooter, hostage situation and bomb threat.</a:t>
            </a:r>
          </a:p>
          <a:p>
            <a:pPr marL="1048245" fontAlgn="base">
              <a:buFont typeface="+mj-lt"/>
              <a:buAutoNum type="arabicPeriod"/>
            </a:pPr>
            <a:r>
              <a:rPr lang="en-US" dirty="0">
                <a:solidFill>
                  <a:srgbClr val="000000"/>
                </a:solidFill>
                <a:latin typeface="Calibri" panose="020F0502020204030204" pitchFamily="34" charset="0"/>
              </a:rPr>
              <a:t>Identification or recognition of student behavior that may indicate a threat to the safety of the student, other students, school employees, other individuals, school facilities or the community.</a:t>
            </a:r>
          </a:p>
          <a:p>
            <a:pPr marL="698830" fontAlgn="base">
              <a:buFont typeface="+mj-lt"/>
              <a:buAutoNum type="arabicPeriod" startAt="3"/>
            </a:pPr>
            <a:r>
              <a:rPr lang="en-US" dirty="0">
                <a:solidFill>
                  <a:srgbClr val="000000"/>
                </a:solidFill>
                <a:latin typeface="Calibri" panose="020F0502020204030204" pitchFamily="34" charset="0"/>
              </a:rPr>
              <a:t>Except for training under paragraph (</a:t>
            </a:r>
            <a:r>
              <a:rPr lang="en-US" dirty="0" err="1">
                <a:solidFill>
                  <a:srgbClr val="000000"/>
                </a:solidFill>
                <a:latin typeface="Calibri" panose="020F0502020204030204" pitchFamily="34" charset="0"/>
              </a:rPr>
              <a:t>i</a:t>
            </a:r>
            <a:r>
              <a:rPr lang="en-US" dirty="0">
                <a:solidFill>
                  <a:srgbClr val="000000"/>
                </a:solidFill>
                <a:latin typeface="Calibri" panose="020F0502020204030204" pitchFamily="34" charset="0"/>
              </a:rPr>
              <a:t>), training may be provided through the Internet or other distance communication systems. Training under paragraph (</a:t>
            </a:r>
            <a:r>
              <a:rPr lang="en-US" dirty="0" err="1">
                <a:solidFill>
                  <a:srgbClr val="000000"/>
                </a:solidFill>
                <a:latin typeface="Calibri" panose="020F0502020204030204" pitchFamily="34" charset="0"/>
              </a:rPr>
              <a:t>i</a:t>
            </a:r>
            <a:r>
              <a:rPr lang="en-US" dirty="0">
                <a:solidFill>
                  <a:srgbClr val="000000"/>
                </a:solidFill>
                <a:latin typeface="Calibri" panose="020F0502020204030204" pitchFamily="34" charset="0"/>
              </a:rPr>
              <a:t>) shall be conducted in person.</a:t>
            </a:r>
          </a:p>
          <a:p>
            <a:pPr marL="698830" fontAlgn="base">
              <a:buFont typeface="+mj-lt"/>
              <a:buAutoNum type="arabicPeriod" startAt="3"/>
            </a:pPr>
            <a:r>
              <a:rPr lang="en-US" dirty="0">
                <a:solidFill>
                  <a:srgbClr val="000000"/>
                </a:solidFill>
                <a:latin typeface="Calibri" panose="020F0502020204030204" pitchFamily="34" charset="0"/>
              </a:rPr>
              <a:t>(3)  Employees shall complete a minimum of two hours of training under paragraph (1) every year. Employees shall complete a minimum of one hour of training under paragraph (1.1) every year.</a:t>
            </a:r>
          </a:p>
          <a:p>
            <a:pPr marL="698830" fontAlgn="base">
              <a:buFont typeface="+mj-lt"/>
              <a:buAutoNum type="arabicPeriod" startAt="3"/>
            </a:pPr>
            <a:r>
              <a:rPr lang="en-US" dirty="0">
                <a:solidFill>
                  <a:srgbClr val="000000"/>
                </a:solidFill>
                <a:latin typeface="Calibri" panose="020F0502020204030204" pitchFamily="34" charset="0"/>
              </a:rPr>
              <a:t>Employees required to undergo continuing professional education under section 1205.2 shall receive credit toward their continuing professional education requirements.</a:t>
            </a:r>
          </a:p>
          <a:p>
            <a:br>
              <a:rPr lang="en-US" b="0" i="0" u="none" strike="noStrike" dirty="0">
                <a:solidFill>
                  <a:srgbClr val="000000"/>
                </a:solidFill>
                <a:effectLst/>
              </a:rPr>
            </a:br>
            <a:endParaRPr lang="en-US" b="0" i="0" u="none" strike="noStrike" dirty="0">
              <a:solidFill>
                <a:srgbClr val="000000"/>
              </a:solidFill>
              <a:effectLst/>
            </a:endParaRPr>
          </a:p>
          <a:p>
            <a:pPr fontAlgn="base">
              <a:buFont typeface="Arial" panose="020B0604020202020204" pitchFamily="34" charset="0"/>
              <a:buChar char="•"/>
            </a:pPr>
            <a:r>
              <a:rPr lang="en-US" u="sng" dirty="0">
                <a:solidFill>
                  <a:srgbClr val="0563C1"/>
                </a:solidFill>
                <a:latin typeface="Calibri" panose="020F0502020204030204" pitchFamily="34" charset="0"/>
                <a:hlinkClick r:id="rId8"/>
              </a:rPr>
              <a:t>75 Pa. C.S. §4552</a:t>
            </a:r>
            <a:r>
              <a:rPr lang="en-US" dirty="0">
                <a:solidFill>
                  <a:srgbClr val="000000"/>
                </a:solidFill>
                <a:latin typeface="Calibri" panose="020F0502020204030204" pitchFamily="34" charset="0"/>
              </a:rPr>
              <a:t> (</a:t>
            </a:r>
            <a:r>
              <a:rPr lang="en-US" b="1" dirty="0">
                <a:solidFill>
                  <a:srgbClr val="000000"/>
                </a:solidFill>
                <a:latin typeface="Calibri" panose="020F0502020204030204" pitchFamily="34" charset="0"/>
              </a:rPr>
              <a:t>General requirements for school busses</a:t>
            </a:r>
            <a:r>
              <a:rPr lang="en-US" dirty="0">
                <a:solidFill>
                  <a:srgbClr val="000000"/>
                </a:solidFill>
                <a:latin typeface="Calibri" panose="020F0502020204030204" pitchFamily="34" charset="0"/>
              </a:rPr>
              <a:t>) </a:t>
            </a:r>
          </a:p>
          <a:p>
            <a:pPr marL="465887" fontAlgn="base">
              <a:buFont typeface="Arial" panose="020B0604020202020204" pitchFamily="34" charset="0"/>
              <a:buChar char="•"/>
            </a:pPr>
            <a:r>
              <a:rPr lang="en-US" b="1" dirty="0">
                <a:solidFill>
                  <a:srgbClr val="000000"/>
                </a:solidFill>
                <a:latin typeface="Calibri" panose="020F0502020204030204" pitchFamily="34" charset="0"/>
              </a:rPr>
              <a:t>Color and identification.--</a:t>
            </a:r>
            <a:r>
              <a:rPr lang="en-US" dirty="0">
                <a:solidFill>
                  <a:srgbClr val="000000"/>
                </a:solidFill>
                <a:latin typeface="Calibri" panose="020F0502020204030204" pitchFamily="34" charset="0"/>
              </a:rPr>
              <a:t>Every school bus shall be of a uniform color scheme and labeled "School Bus" on both front and rear as provided by regulation. Exterior labels and markings other than those specifically required or permitted by law or regulation shall be prohibited. This subsection shall not be construed to prohibit the affixation of exterior labels or stickers of a temporary nature which have been approved by the school district as having educational value and which do not obscure the "School Bus" labels.</a:t>
            </a:r>
          </a:p>
          <a:p>
            <a:pPr marL="465887" fontAlgn="base">
              <a:buFont typeface="Arial" panose="020B0604020202020204" pitchFamily="34" charset="0"/>
              <a:buChar char="•"/>
            </a:pPr>
            <a:r>
              <a:rPr lang="en-US" b="1" dirty="0">
                <a:solidFill>
                  <a:srgbClr val="000000"/>
                </a:solidFill>
                <a:latin typeface="Calibri" panose="020F0502020204030204" pitchFamily="34" charset="0"/>
              </a:rPr>
              <a:t>Visual signals.--</a:t>
            </a:r>
            <a:r>
              <a:rPr lang="en-US" dirty="0">
                <a:solidFill>
                  <a:srgbClr val="000000"/>
                </a:solidFill>
                <a:latin typeface="Calibri" panose="020F0502020204030204" pitchFamily="34" charset="0"/>
              </a:rPr>
              <a:t>In addition to the applicable lighting requirements of Chapter 43 (relating to lighting equipment) every school bus shall be equipped with a uniform front and rear system of red and amber visual signals for the warning and control of traffic during route operations as provided in section 3345 (relating to meeting or overtaking school bus) and in regulations of the department.</a:t>
            </a:r>
          </a:p>
          <a:p>
            <a:pPr marL="465887" fontAlgn="base">
              <a:buFont typeface="Arial" panose="020B0604020202020204" pitchFamily="34" charset="0"/>
              <a:buChar char="•"/>
            </a:pPr>
            <a:r>
              <a:rPr lang="en-US" b="1" dirty="0">
                <a:solidFill>
                  <a:srgbClr val="000000"/>
                </a:solidFill>
                <a:latin typeface="Calibri" panose="020F0502020204030204" pitchFamily="34" charset="0"/>
              </a:rPr>
              <a:t>Use of side stop signal arms.--</a:t>
            </a:r>
            <a:r>
              <a:rPr lang="en-US" dirty="0">
                <a:solidFill>
                  <a:srgbClr val="000000"/>
                </a:solidFill>
                <a:latin typeface="Calibri" panose="020F0502020204030204" pitchFamily="34" charset="0"/>
              </a:rPr>
              <a:t>Every school bus shall be equipped with a side stop signal arm on the left side of the vehicle. The side stop signal arm shall be automatically activated whenever the bus is stopped with the red visual signals in use and shall itself contain a flashing red light connected to the same circuits as the red visual signals.</a:t>
            </a:r>
          </a:p>
          <a:p>
            <a:pPr marL="465887" fontAlgn="base">
              <a:buFont typeface="Arial" panose="020B0604020202020204" pitchFamily="34" charset="0"/>
              <a:buChar char="•"/>
            </a:pPr>
            <a:r>
              <a:rPr lang="en-US" b="1" dirty="0">
                <a:solidFill>
                  <a:srgbClr val="000000"/>
                </a:solidFill>
                <a:latin typeface="Calibri" panose="020F0502020204030204" pitchFamily="34" charset="0"/>
              </a:rPr>
              <a:t>Use of front crossing control arm.--</a:t>
            </a:r>
            <a:r>
              <a:rPr lang="en-US" dirty="0">
                <a:solidFill>
                  <a:srgbClr val="000000"/>
                </a:solidFill>
                <a:latin typeface="Calibri" panose="020F0502020204030204" pitchFamily="34" charset="0"/>
              </a:rPr>
              <a:t>Every school bus shall be equipped with a crossing control arm on the front of the vehicle. The crossing control arm shall be automatically activated whenever the bus is stopped with the red visual signals in use. </a:t>
            </a:r>
          </a:p>
          <a:p>
            <a:pPr marL="465887" fontAlgn="base">
              <a:buFont typeface="Arial" panose="020B0604020202020204" pitchFamily="34" charset="0"/>
              <a:buChar char="•"/>
            </a:pPr>
            <a:r>
              <a:rPr lang="en-US" b="1" dirty="0">
                <a:solidFill>
                  <a:srgbClr val="000000"/>
                </a:solidFill>
                <a:latin typeface="Calibri" panose="020F0502020204030204" pitchFamily="34" charset="0"/>
              </a:rPr>
              <a:t>Strobe light.--</a:t>
            </a:r>
            <a:r>
              <a:rPr lang="en-US" dirty="0">
                <a:solidFill>
                  <a:srgbClr val="000000"/>
                </a:solidFill>
                <a:latin typeface="Calibri" panose="020F0502020204030204" pitchFamily="34" charset="0"/>
              </a:rPr>
              <a:t>School buses may be equipped with a bright white strobe light affixed to the roof.</a:t>
            </a:r>
          </a:p>
          <a:p>
            <a:pPr marL="465887" fontAlgn="base">
              <a:buFont typeface="Arial" panose="020B0604020202020204" pitchFamily="34" charset="0"/>
              <a:buChar char="•"/>
            </a:pPr>
            <a:r>
              <a:rPr lang="en-US" b="1" dirty="0">
                <a:solidFill>
                  <a:srgbClr val="000000"/>
                </a:solidFill>
                <a:latin typeface="Calibri" panose="020F0502020204030204" pitchFamily="34" charset="0"/>
              </a:rPr>
              <a:t>Body construction.--</a:t>
            </a:r>
            <a:r>
              <a:rPr lang="en-US" dirty="0">
                <a:solidFill>
                  <a:srgbClr val="000000"/>
                </a:solidFill>
                <a:latin typeface="Calibri" panose="020F0502020204030204" pitchFamily="34" charset="0"/>
              </a:rPr>
              <a:t>Every school bus shall be designed and constructed to provide a single, closed metal body with adequate ventilation and an entrance door of adequate clearance and safe design visible to and controlled only by the driver. At least one emergency exit door of safe design and construction and adequate labeling shall be located in or near the rear of the school bus. All side windows shall be of a safe design which will provide emergency egress for passengers.</a:t>
            </a:r>
          </a:p>
          <a:p>
            <a:pPr marL="465887" fontAlgn="base">
              <a:buFont typeface="Arial" panose="020B0604020202020204" pitchFamily="34" charset="0"/>
              <a:buChar char="•"/>
            </a:pPr>
            <a:r>
              <a:rPr lang="en-US" b="1" dirty="0">
                <a:solidFill>
                  <a:srgbClr val="000000"/>
                </a:solidFill>
                <a:latin typeface="Calibri" panose="020F0502020204030204" pitchFamily="34" charset="0"/>
              </a:rPr>
              <a:t>Seating.--</a:t>
            </a:r>
            <a:r>
              <a:rPr lang="en-US" dirty="0">
                <a:solidFill>
                  <a:srgbClr val="000000"/>
                </a:solidFill>
                <a:latin typeface="Calibri" panose="020F0502020204030204" pitchFamily="34" charset="0"/>
              </a:rPr>
              <a:t>Adequate seating space of safe design and construction shall be provided for each passenger and no passenger shall be carried for which adequate seating space is not available and used.</a:t>
            </a:r>
          </a:p>
          <a:p>
            <a:pPr marL="465887" fontAlgn="base">
              <a:buFont typeface="Arial" panose="020B0604020202020204" pitchFamily="34" charset="0"/>
              <a:buChar char="•"/>
            </a:pPr>
            <a:r>
              <a:rPr lang="en-US" b="1" dirty="0">
                <a:solidFill>
                  <a:srgbClr val="000000"/>
                </a:solidFill>
                <a:latin typeface="Calibri" panose="020F0502020204030204" pitchFamily="34" charset="0"/>
              </a:rPr>
              <a:t>Visibility.--</a:t>
            </a:r>
            <a:r>
              <a:rPr lang="en-US" dirty="0">
                <a:solidFill>
                  <a:srgbClr val="000000"/>
                </a:solidFill>
                <a:latin typeface="Calibri" panose="020F0502020204030204" pitchFamily="34" charset="0"/>
              </a:rPr>
              <a:t>Every school bus shall be designed and equipped so as to provide the driver with an unobstructed view of any pedestrian in proximity to the vehicle.</a:t>
            </a:r>
          </a:p>
          <a:p>
            <a:pPr marL="465887" fontAlgn="base">
              <a:buFont typeface="Arial" panose="020B0604020202020204" pitchFamily="34" charset="0"/>
              <a:buChar char="•"/>
            </a:pPr>
            <a:r>
              <a:rPr lang="en-US" b="1" dirty="0">
                <a:solidFill>
                  <a:srgbClr val="000000"/>
                </a:solidFill>
                <a:latin typeface="Calibri" panose="020F0502020204030204" pitchFamily="34" charset="0"/>
              </a:rPr>
              <a:t>Emergency equipment.--</a:t>
            </a:r>
            <a:r>
              <a:rPr lang="en-US" dirty="0">
                <a:solidFill>
                  <a:srgbClr val="000000"/>
                </a:solidFill>
                <a:latin typeface="Calibri" panose="020F0502020204030204" pitchFamily="34" charset="0"/>
              </a:rPr>
              <a:t>Every school bus shall carry, in good and usable condition, at least one fire extinguisher of adequate size and type and such other emergency equipment as regulations may prescribe.</a:t>
            </a:r>
          </a:p>
          <a:p>
            <a:pPr marL="465887" fontAlgn="base">
              <a:buFont typeface="Arial" panose="020B0604020202020204" pitchFamily="34" charset="0"/>
              <a:buChar char="•"/>
            </a:pPr>
            <a:r>
              <a:rPr lang="en-US" b="1" dirty="0">
                <a:solidFill>
                  <a:srgbClr val="000000"/>
                </a:solidFill>
                <a:latin typeface="Calibri" panose="020F0502020204030204" pitchFamily="34" charset="0"/>
              </a:rPr>
              <a:t>Emergency drills.--</a:t>
            </a:r>
            <a:r>
              <a:rPr lang="en-US" dirty="0">
                <a:solidFill>
                  <a:srgbClr val="000000"/>
                </a:solidFill>
                <a:latin typeface="Calibri" panose="020F0502020204030204" pitchFamily="34" charset="0"/>
              </a:rPr>
              <a:t>Each school district and the administration of every private school within this Commonwealth shall ensure, through adequate instruction and a minimum of two actual drills each year, that every student is familiar with school bus emergency procedures and equipment and safe loading and unloading operations.</a:t>
            </a:r>
          </a:p>
          <a:p>
            <a:pPr marL="465887" fontAlgn="base">
              <a:buFont typeface="Arial" panose="020B0604020202020204" pitchFamily="34" charset="0"/>
              <a:buChar char="•"/>
            </a:pPr>
            <a:r>
              <a:rPr lang="en-US" b="1" dirty="0">
                <a:solidFill>
                  <a:srgbClr val="000000"/>
                </a:solidFill>
                <a:latin typeface="Calibri" panose="020F0502020204030204" pitchFamily="34" charset="0"/>
              </a:rPr>
              <a:t>Duty of department.--</a:t>
            </a:r>
            <a:r>
              <a:rPr lang="en-US" dirty="0">
                <a:solidFill>
                  <a:srgbClr val="000000"/>
                </a:solidFill>
                <a:latin typeface="Calibri" panose="020F0502020204030204" pitchFamily="34" charset="0"/>
              </a:rPr>
              <a:t>The department shall by regulation adopt specific requirements implementing this section and any additional requirements, not inconsistent with this section, which will ensure the maximum safety of school children furnished transportation. Unless required by Federal law or regulation, the regulations established by the department shall not require vehicles which pick up and discharge school children only at locations off the highway to be of any particular color or to display flashing red and amber lights.</a:t>
            </a:r>
          </a:p>
          <a:p>
            <a:pPr marL="931774"/>
            <a:br>
              <a:rPr lang="en-US" b="0" i="0" u="none" strike="noStrike" dirty="0">
                <a:solidFill>
                  <a:srgbClr val="000000"/>
                </a:solidFill>
                <a:effectLst/>
              </a:rPr>
            </a:br>
            <a:endParaRPr lang="en-US" b="0" i="0" u="none" strike="noStrike" dirty="0">
              <a:solidFill>
                <a:srgbClr val="000000"/>
              </a:solidFill>
              <a:effectLst/>
            </a:endParaRPr>
          </a:p>
          <a:p>
            <a:pPr fontAlgn="base">
              <a:buFont typeface="Arial" panose="020B0604020202020204" pitchFamily="34" charset="0"/>
              <a:buChar char="•"/>
            </a:pPr>
            <a:r>
              <a:rPr lang="en-US" u="sng" dirty="0">
                <a:solidFill>
                  <a:srgbClr val="0563C1"/>
                </a:solidFill>
                <a:latin typeface="Calibri" panose="020F0502020204030204" pitchFamily="34" charset="0"/>
                <a:hlinkClick r:id="rId9"/>
              </a:rPr>
              <a:t>20 U.S.C. §7118</a:t>
            </a:r>
            <a:r>
              <a:rPr lang="en-US" dirty="0">
                <a:solidFill>
                  <a:srgbClr val="000000"/>
                </a:solidFill>
                <a:latin typeface="Calibri" panose="020F0502020204030204" pitchFamily="34" charset="0"/>
              </a:rPr>
              <a:t> (</a:t>
            </a:r>
            <a:r>
              <a:rPr lang="en-US" b="1" dirty="0">
                <a:solidFill>
                  <a:srgbClr val="000000"/>
                </a:solidFill>
                <a:latin typeface="Calibri" panose="020F0502020204030204" pitchFamily="34" charset="0"/>
              </a:rPr>
              <a:t>Activities to support safe and healthy students</a:t>
            </a:r>
            <a:r>
              <a:rPr lang="en-US" dirty="0">
                <a:solidFill>
                  <a:srgbClr val="000000"/>
                </a:solidFill>
                <a:latin typeface="Calibri" panose="020F0502020204030204" pitchFamily="34" charset="0"/>
              </a:rPr>
              <a:t>)</a:t>
            </a:r>
          </a:p>
          <a:p>
            <a:pPr marL="465887" fontAlgn="base">
              <a:buFont typeface="Arial" panose="020B0604020202020204" pitchFamily="34" charset="0"/>
              <a:buChar char="•"/>
            </a:pPr>
            <a:r>
              <a:rPr lang="en-US" dirty="0">
                <a:solidFill>
                  <a:srgbClr val="333333"/>
                </a:solidFill>
                <a:latin typeface="Calibri" panose="020F0502020204030204" pitchFamily="34" charset="0"/>
              </a:rPr>
              <a:t>Subject to </a:t>
            </a:r>
            <a:r>
              <a:rPr lang="en-US" u="sng" dirty="0">
                <a:solidFill>
                  <a:srgbClr val="001C72"/>
                </a:solidFill>
                <a:latin typeface="Calibri" panose="020F0502020204030204" pitchFamily="34" charset="0"/>
                <a:hlinkClick r:id="rId10"/>
              </a:rPr>
              <a:t>section 7116(f) of this title</a:t>
            </a:r>
            <a:r>
              <a:rPr lang="en-US" dirty="0">
                <a:solidFill>
                  <a:srgbClr val="333333"/>
                </a:solidFill>
                <a:latin typeface="Calibri" panose="020F0502020204030204" pitchFamily="34" charset="0"/>
              </a:rPr>
              <a:t>, each</a:t>
            </a:r>
            <a:r>
              <a:rPr lang="en-US" dirty="0">
                <a:solidFill>
                  <a:srgbClr val="001C72"/>
                </a:solidFill>
                <a:latin typeface="Calibri" panose="020F0502020204030204" pitchFamily="34" charset="0"/>
                <a:hlinkClick r:id="rId11"/>
              </a:rPr>
              <a:t> </a:t>
            </a:r>
            <a:r>
              <a:rPr lang="en-US" u="sng" dirty="0">
                <a:solidFill>
                  <a:srgbClr val="001C72"/>
                </a:solidFill>
                <a:latin typeface="Calibri" panose="020F0502020204030204" pitchFamily="34" charset="0"/>
                <a:hlinkClick r:id="rId11"/>
              </a:rPr>
              <a:t>local educational agency,</a:t>
            </a:r>
            <a:r>
              <a:rPr lang="en-US" dirty="0">
                <a:solidFill>
                  <a:srgbClr val="333333"/>
                </a:solidFill>
                <a:latin typeface="Calibri" panose="020F0502020204030204" pitchFamily="34" charset="0"/>
              </a:rPr>
              <a:t> or consortium of such agencies, that receives an allocation under </a:t>
            </a:r>
            <a:r>
              <a:rPr lang="en-US" u="sng" dirty="0">
                <a:solidFill>
                  <a:srgbClr val="001C72"/>
                </a:solidFill>
                <a:latin typeface="Calibri" panose="020F0502020204030204" pitchFamily="34" charset="0"/>
                <a:hlinkClick r:id="rId12"/>
              </a:rPr>
              <a:t>section 7115(a) of this title</a:t>
            </a:r>
            <a:r>
              <a:rPr lang="en-US" dirty="0">
                <a:solidFill>
                  <a:srgbClr val="333333"/>
                </a:solidFill>
                <a:latin typeface="Calibri" panose="020F0502020204030204" pitchFamily="34" charset="0"/>
              </a:rPr>
              <a:t> shall use a portion of such funds to develop, implement, and evaluate comprehensive programs and activities that—</a:t>
            </a:r>
            <a:endParaRPr lang="en-US" dirty="0">
              <a:solidFill>
                <a:srgbClr val="000000"/>
              </a:solidFill>
              <a:latin typeface="Calibri" panose="020F0502020204030204" pitchFamily="34" charset="0"/>
            </a:endParaRPr>
          </a:p>
          <a:p>
            <a:pPr marL="931774" fontAlgn="base">
              <a:buFont typeface="Arial" panose="020B0604020202020204" pitchFamily="34" charset="0"/>
              <a:buChar char="•"/>
            </a:pPr>
            <a:r>
              <a:rPr lang="en-US" dirty="0">
                <a:solidFill>
                  <a:srgbClr val="333333"/>
                </a:solidFill>
                <a:latin typeface="Calibri" panose="020F0502020204030204" pitchFamily="34" charset="0"/>
              </a:rPr>
              <a:t>are coordinated with other schools and community-based services and programs;</a:t>
            </a:r>
            <a:endParaRPr lang="en-US" dirty="0">
              <a:solidFill>
                <a:srgbClr val="000000"/>
              </a:solidFill>
              <a:latin typeface="Calibri" panose="020F0502020204030204" pitchFamily="34" charset="0"/>
            </a:endParaRPr>
          </a:p>
          <a:p>
            <a:pPr marL="931774" fontAlgn="base">
              <a:spcBef>
                <a:spcPts val="306"/>
              </a:spcBef>
              <a:buFont typeface="Arial" panose="020B0604020202020204" pitchFamily="34" charset="0"/>
              <a:buChar char="•"/>
            </a:pPr>
            <a:r>
              <a:rPr lang="en-US" dirty="0">
                <a:solidFill>
                  <a:srgbClr val="333333"/>
                </a:solidFill>
                <a:latin typeface="Calibri" panose="020F0502020204030204" pitchFamily="34" charset="0"/>
              </a:rPr>
              <a:t>foster safe, healthy, supportive, and </a:t>
            </a:r>
            <a:r>
              <a:rPr lang="en-US" u="sng" dirty="0">
                <a:solidFill>
                  <a:srgbClr val="001C72"/>
                </a:solidFill>
                <a:latin typeface="Calibri" panose="020F0502020204030204" pitchFamily="34" charset="0"/>
                <a:hlinkClick r:id="rId13"/>
              </a:rPr>
              <a:t>drug</a:t>
            </a:r>
            <a:r>
              <a:rPr lang="en-US" dirty="0">
                <a:solidFill>
                  <a:srgbClr val="333333"/>
                </a:solidFill>
                <a:latin typeface="Calibri" panose="020F0502020204030204" pitchFamily="34" charset="0"/>
              </a:rPr>
              <a:t>-free environments that support student academic achievement;</a:t>
            </a:r>
          </a:p>
          <a:p>
            <a:pPr marL="931774" fontAlgn="base">
              <a:buFont typeface="Arial" panose="020B0604020202020204" pitchFamily="34" charset="0"/>
              <a:buChar char="•"/>
            </a:pPr>
            <a:r>
              <a:rPr lang="en-US" dirty="0">
                <a:solidFill>
                  <a:srgbClr val="333333"/>
                </a:solidFill>
                <a:latin typeface="Calibri" panose="020F0502020204030204" pitchFamily="34" charset="0"/>
              </a:rPr>
              <a:t>promote the involvement of </a:t>
            </a:r>
            <a:r>
              <a:rPr lang="en-US" u="sng" dirty="0">
                <a:solidFill>
                  <a:srgbClr val="001C72"/>
                </a:solidFill>
                <a:latin typeface="Calibri" panose="020F0502020204030204" pitchFamily="34" charset="0"/>
                <a:hlinkClick r:id="rId14"/>
              </a:rPr>
              <a:t>parents</a:t>
            </a:r>
            <a:r>
              <a:rPr lang="en-US" dirty="0">
                <a:solidFill>
                  <a:srgbClr val="333333"/>
                </a:solidFill>
                <a:latin typeface="Calibri" panose="020F0502020204030204" pitchFamily="34" charset="0"/>
              </a:rPr>
              <a:t> in the activity or program;</a:t>
            </a:r>
          </a:p>
          <a:p>
            <a:pPr marL="931774" fontAlgn="base">
              <a:spcAft>
                <a:spcPts val="306"/>
              </a:spcAft>
              <a:buFont typeface="Arial" panose="020B0604020202020204" pitchFamily="34" charset="0"/>
              <a:buChar char="•"/>
            </a:pPr>
            <a:r>
              <a:rPr lang="en-US" dirty="0">
                <a:solidFill>
                  <a:srgbClr val="333333"/>
                </a:solidFill>
                <a:latin typeface="Calibri" panose="020F0502020204030204" pitchFamily="34" charset="0"/>
              </a:rPr>
              <a:t>may be conducted in partnership with an </a:t>
            </a:r>
            <a:r>
              <a:rPr lang="en-US" u="sng" dirty="0">
                <a:solidFill>
                  <a:srgbClr val="001C72"/>
                </a:solidFill>
                <a:latin typeface="Calibri" panose="020F0502020204030204" pitchFamily="34" charset="0"/>
                <a:hlinkClick r:id="rId15"/>
              </a:rPr>
              <a:t>institution of higher education</a:t>
            </a:r>
            <a:r>
              <a:rPr lang="en-US" dirty="0">
                <a:solidFill>
                  <a:srgbClr val="333333"/>
                </a:solidFill>
                <a:latin typeface="Calibri" panose="020F0502020204030204" pitchFamily="34" charset="0"/>
              </a:rPr>
              <a:t>, business, nonprofit organization,</a:t>
            </a:r>
            <a:r>
              <a:rPr lang="en-US" dirty="0">
                <a:solidFill>
                  <a:srgbClr val="001C72"/>
                </a:solidFill>
                <a:latin typeface="Calibri" panose="020F0502020204030204" pitchFamily="34" charset="0"/>
                <a:hlinkClick r:id="rId16"/>
              </a:rPr>
              <a:t> </a:t>
            </a:r>
            <a:r>
              <a:rPr lang="en-US" u="sng" dirty="0">
                <a:solidFill>
                  <a:srgbClr val="001C72"/>
                </a:solidFill>
                <a:latin typeface="Calibri" panose="020F0502020204030204" pitchFamily="34" charset="0"/>
                <a:hlinkClick r:id="rId16"/>
              </a:rPr>
              <a:t>community-based organization,</a:t>
            </a:r>
            <a:r>
              <a:rPr lang="en-US" dirty="0">
                <a:solidFill>
                  <a:srgbClr val="333333"/>
                </a:solidFill>
                <a:latin typeface="Calibri" panose="020F0502020204030204" pitchFamily="34" charset="0"/>
              </a:rPr>
              <a:t> or other public or private entity with a demonstrated record of success in implementing activities described in this section; and</a:t>
            </a:r>
          </a:p>
          <a:p>
            <a:pPr marL="931774" fontAlgn="base">
              <a:buFont typeface="Arial" panose="020B0604020202020204" pitchFamily="34" charset="0"/>
              <a:buChar char="•"/>
            </a:pPr>
            <a:r>
              <a:rPr lang="en-US" dirty="0">
                <a:solidFill>
                  <a:srgbClr val="333333"/>
                </a:solidFill>
                <a:latin typeface="Calibri" panose="020F0502020204030204" pitchFamily="34" charset="0"/>
              </a:rPr>
              <a:t>may include, among other programs and activities—</a:t>
            </a:r>
            <a:endParaRPr lang="en-US" dirty="0">
              <a:solidFill>
                <a:srgbClr val="000000"/>
              </a:solidFill>
              <a:latin typeface="Calibri" panose="020F0502020204030204" pitchFamily="34" charset="0"/>
            </a:endParaRPr>
          </a:p>
          <a:p>
            <a:pPr marL="1980019" fontAlgn="base">
              <a:buFont typeface="+mj-lt"/>
              <a:buAutoNum type="arabicPeriod"/>
            </a:pPr>
            <a:r>
              <a:rPr lang="en-US" u="sng" dirty="0">
                <a:solidFill>
                  <a:srgbClr val="001C72"/>
                </a:solidFill>
                <a:latin typeface="Calibri" panose="020F0502020204030204" pitchFamily="34" charset="0"/>
                <a:hlinkClick r:id="rId17"/>
              </a:rPr>
              <a:t>drug and violence prevention</a:t>
            </a:r>
            <a:r>
              <a:rPr lang="en-US" dirty="0">
                <a:solidFill>
                  <a:srgbClr val="333333"/>
                </a:solidFill>
                <a:latin typeface="Calibri" panose="020F0502020204030204" pitchFamily="34" charset="0"/>
              </a:rPr>
              <a:t> activities and programs that are</a:t>
            </a:r>
            <a:r>
              <a:rPr lang="en-US" dirty="0">
                <a:solidFill>
                  <a:srgbClr val="001C72"/>
                </a:solidFill>
                <a:latin typeface="Calibri" panose="020F0502020204030204" pitchFamily="34" charset="0"/>
                <a:hlinkClick r:id="rId18"/>
              </a:rPr>
              <a:t> </a:t>
            </a:r>
            <a:r>
              <a:rPr lang="en-US" u="sng" dirty="0">
                <a:solidFill>
                  <a:srgbClr val="001C72"/>
                </a:solidFill>
                <a:latin typeface="Calibri" panose="020F0502020204030204" pitchFamily="34" charset="0"/>
                <a:hlinkClick r:id="rId18"/>
              </a:rPr>
              <a:t>evidence-based</a:t>
            </a:r>
            <a:r>
              <a:rPr lang="en-US" dirty="0">
                <a:solidFill>
                  <a:srgbClr val="001C72"/>
                </a:solidFill>
                <a:latin typeface="Calibri" panose="020F0502020204030204" pitchFamily="34" charset="0"/>
                <a:hlinkClick r:id="rId18"/>
              </a:rPr>
              <a:t> </a:t>
            </a:r>
            <a:r>
              <a:rPr lang="en-US" dirty="0">
                <a:solidFill>
                  <a:srgbClr val="333333"/>
                </a:solidFill>
                <a:latin typeface="Calibri" panose="020F0502020204030204" pitchFamily="34" charset="0"/>
              </a:rPr>
              <a:t>(to the extent the</a:t>
            </a:r>
            <a:r>
              <a:rPr lang="en-US" dirty="0">
                <a:solidFill>
                  <a:srgbClr val="001C72"/>
                </a:solidFill>
                <a:latin typeface="Calibri" panose="020F0502020204030204" pitchFamily="34" charset="0"/>
                <a:hlinkClick r:id="rId19"/>
              </a:rPr>
              <a:t> </a:t>
            </a:r>
            <a:r>
              <a:rPr lang="en-US" u="sng" dirty="0">
                <a:solidFill>
                  <a:srgbClr val="001C72"/>
                </a:solidFill>
                <a:latin typeface="Calibri" panose="020F0502020204030204" pitchFamily="34" charset="0"/>
                <a:hlinkClick r:id="rId19"/>
              </a:rPr>
              <a:t>State,</a:t>
            </a:r>
            <a:r>
              <a:rPr lang="en-US" dirty="0">
                <a:solidFill>
                  <a:srgbClr val="333333"/>
                </a:solidFill>
                <a:latin typeface="Calibri" panose="020F0502020204030204" pitchFamily="34" charset="0"/>
              </a:rPr>
              <a:t> in consultation with local educational agencies in the</a:t>
            </a:r>
            <a:r>
              <a:rPr lang="en-US" dirty="0">
                <a:solidFill>
                  <a:srgbClr val="001C72"/>
                </a:solidFill>
                <a:latin typeface="Calibri" panose="020F0502020204030204" pitchFamily="34" charset="0"/>
                <a:hlinkClick r:id="rId19"/>
              </a:rPr>
              <a:t> </a:t>
            </a:r>
            <a:r>
              <a:rPr lang="en-US" u="sng" dirty="0">
                <a:solidFill>
                  <a:srgbClr val="001C72"/>
                </a:solidFill>
                <a:latin typeface="Calibri" panose="020F0502020204030204" pitchFamily="34" charset="0"/>
                <a:hlinkClick r:id="rId19"/>
              </a:rPr>
              <a:t>State,</a:t>
            </a:r>
            <a:r>
              <a:rPr lang="en-US" dirty="0">
                <a:solidFill>
                  <a:srgbClr val="333333"/>
                </a:solidFill>
                <a:latin typeface="Calibri" panose="020F0502020204030204" pitchFamily="34" charset="0"/>
              </a:rPr>
              <a:t> determines that such evidence is reasonably available) including—</a:t>
            </a:r>
            <a:endParaRPr lang="en-US" dirty="0">
              <a:solidFill>
                <a:srgbClr val="000000"/>
              </a:solidFill>
              <a:latin typeface="Calibri" panose="020F0502020204030204" pitchFamily="34" charset="0"/>
            </a:endParaRPr>
          </a:p>
          <a:p>
            <a:pPr marL="1514132" fontAlgn="base">
              <a:buFont typeface="+mj-lt"/>
              <a:buAutoNum type="arabicPeriod" startAt="2"/>
            </a:pPr>
            <a:r>
              <a:rPr lang="en-US" dirty="0">
                <a:solidFill>
                  <a:srgbClr val="333333"/>
                </a:solidFill>
                <a:latin typeface="Calibri" panose="020F0502020204030204" pitchFamily="34" charset="0"/>
              </a:rPr>
              <a:t>programs to educate students against the use of alcohol, tobacco, marijuana, smokeless tobacco products, and electronic cigarettes; and</a:t>
            </a:r>
          </a:p>
          <a:p>
            <a:pPr marL="1514132" fontAlgn="base">
              <a:buFont typeface="+mj-lt"/>
              <a:buAutoNum type="arabicPeriod" startAt="2"/>
            </a:pPr>
            <a:r>
              <a:rPr lang="en-US" dirty="0">
                <a:solidFill>
                  <a:srgbClr val="333333"/>
                </a:solidFill>
                <a:latin typeface="Calibri" panose="020F0502020204030204" pitchFamily="34" charset="0"/>
              </a:rPr>
              <a:t>professional development and training for school and </a:t>
            </a:r>
            <a:r>
              <a:rPr lang="en-US" u="sng" dirty="0">
                <a:solidFill>
                  <a:srgbClr val="001C72"/>
                </a:solidFill>
                <a:latin typeface="Calibri" panose="020F0502020204030204" pitchFamily="34" charset="0"/>
                <a:hlinkClick r:id="rId20"/>
              </a:rPr>
              <a:t>specialized instructional support personnel</a:t>
            </a:r>
            <a:r>
              <a:rPr lang="en-US" dirty="0">
                <a:solidFill>
                  <a:srgbClr val="333333"/>
                </a:solidFill>
                <a:latin typeface="Calibri" panose="020F0502020204030204" pitchFamily="34" charset="0"/>
              </a:rPr>
              <a:t> and interested community members in prevention, education, early identification, intervention</a:t>
            </a:r>
            <a:r>
              <a:rPr lang="en-US" dirty="0">
                <a:solidFill>
                  <a:srgbClr val="001C72"/>
                </a:solidFill>
                <a:latin typeface="Calibri" panose="020F0502020204030204" pitchFamily="34" charset="0"/>
                <a:hlinkClick r:id="rId21"/>
              </a:rPr>
              <a:t> </a:t>
            </a:r>
            <a:r>
              <a:rPr lang="en-US" u="sng" dirty="0">
                <a:solidFill>
                  <a:srgbClr val="001C72"/>
                </a:solidFill>
                <a:latin typeface="Calibri" panose="020F0502020204030204" pitchFamily="34" charset="0"/>
                <a:hlinkClick r:id="rId21"/>
              </a:rPr>
              <a:t>mentoring,</a:t>
            </a:r>
            <a:r>
              <a:rPr lang="en-US" dirty="0">
                <a:solidFill>
                  <a:srgbClr val="333333"/>
                </a:solidFill>
                <a:latin typeface="Calibri" panose="020F0502020204030204" pitchFamily="34" charset="0"/>
              </a:rPr>
              <a:t> recovery support services and, where appropriate, rehabilitation referral, as related to </a:t>
            </a:r>
            <a:r>
              <a:rPr lang="en-US" u="sng" dirty="0">
                <a:solidFill>
                  <a:srgbClr val="001C72"/>
                </a:solidFill>
                <a:latin typeface="Calibri" panose="020F0502020204030204" pitchFamily="34" charset="0"/>
                <a:hlinkClick r:id="rId17"/>
              </a:rPr>
              <a:t>drug and violence prevention</a:t>
            </a:r>
            <a:r>
              <a:rPr lang="en-US" dirty="0">
                <a:solidFill>
                  <a:srgbClr val="333333"/>
                </a:solidFill>
                <a:latin typeface="Calibri" panose="020F0502020204030204" pitchFamily="34" charset="0"/>
              </a:rPr>
              <a:t>;</a:t>
            </a:r>
          </a:p>
          <a:p>
            <a:pPr marL="1281189"/>
            <a:r>
              <a:rPr lang="en-US" b="1" dirty="0">
                <a:solidFill>
                  <a:srgbClr val="333333"/>
                </a:solidFill>
                <a:latin typeface="Calibri" panose="020F0502020204030204" pitchFamily="34" charset="0"/>
              </a:rPr>
              <a:t>(B) </a:t>
            </a:r>
            <a:r>
              <a:rPr lang="en-US" dirty="0">
                <a:solidFill>
                  <a:srgbClr val="333333"/>
                </a:solidFill>
                <a:latin typeface="Calibri" panose="020F0502020204030204" pitchFamily="34" charset="0"/>
              </a:rPr>
              <a:t>in accordance with sections </a:t>
            </a:r>
            <a:r>
              <a:rPr lang="en-US" u="sng" dirty="0">
                <a:solidFill>
                  <a:srgbClr val="001C72"/>
                </a:solidFill>
                <a:latin typeface="Calibri" panose="020F0502020204030204" pitchFamily="34" charset="0"/>
                <a:hlinkClick r:id="rId22"/>
              </a:rPr>
              <a:t>7101</a:t>
            </a:r>
            <a:r>
              <a:rPr lang="en-US" dirty="0">
                <a:solidFill>
                  <a:srgbClr val="333333"/>
                </a:solidFill>
                <a:latin typeface="Calibri" panose="020F0502020204030204" pitchFamily="34" charset="0"/>
              </a:rPr>
              <a:t> and </a:t>
            </a:r>
            <a:r>
              <a:rPr lang="en-US" u="sng" dirty="0">
                <a:solidFill>
                  <a:srgbClr val="001C72"/>
                </a:solidFill>
                <a:latin typeface="Calibri" panose="020F0502020204030204" pitchFamily="34" charset="0"/>
                <a:hlinkClick r:id="rId23"/>
              </a:rPr>
              <a:t>7121</a:t>
            </a:r>
            <a:r>
              <a:rPr lang="en-US" dirty="0">
                <a:solidFill>
                  <a:srgbClr val="333333"/>
                </a:solidFill>
                <a:latin typeface="Calibri" panose="020F0502020204030204" pitchFamily="34" charset="0"/>
              </a:rPr>
              <a:t> of this title—</a:t>
            </a:r>
            <a:endParaRPr lang="en-US" b="0" i="0" u="none" strike="noStrike" dirty="0">
              <a:solidFill>
                <a:srgbClr val="000000"/>
              </a:solidFill>
              <a:effectLst/>
            </a:endParaRPr>
          </a:p>
          <a:p>
            <a:pPr marL="1863547"/>
            <a:r>
              <a:rPr lang="en-US" b="1" dirty="0">
                <a:solidFill>
                  <a:srgbClr val="333333"/>
                </a:solidFill>
                <a:latin typeface="Calibri" panose="020F0502020204030204" pitchFamily="34" charset="0"/>
              </a:rPr>
              <a:t>(</a:t>
            </a:r>
            <a:r>
              <a:rPr lang="en-US" b="1" dirty="0" err="1">
                <a:solidFill>
                  <a:srgbClr val="333333"/>
                </a:solidFill>
                <a:latin typeface="Calibri" panose="020F0502020204030204" pitchFamily="34" charset="0"/>
              </a:rPr>
              <a:t>i</a:t>
            </a:r>
            <a:r>
              <a:rPr lang="en-US" b="1" dirty="0">
                <a:solidFill>
                  <a:srgbClr val="333333"/>
                </a:solidFill>
                <a:latin typeface="Calibri" panose="020F0502020204030204" pitchFamily="34" charset="0"/>
              </a:rPr>
              <a:t>)</a:t>
            </a:r>
            <a:r>
              <a:rPr lang="en-US" dirty="0">
                <a:solidFill>
                  <a:srgbClr val="333333"/>
                </a:solidFill>
                <a:latin typeface="Calibri" panose="020F0502020204030204" pitchFamily="34" charset="0"/>
              </a:rPr>
              <a:t> school-based mental health services, including early identification of mental health symptoms, </a:t>
            </a:r>
            <a:r>
              <a:rPr lang="en-US" u="sng" dirty="0">
                <a:solidFill>
                  <a:srgbClr val="001C72"/>
                </a:solidFill>
                <a:latin typeface="Calibri" panose="020F0502020204030204" pitchFamily="34" charset="0"/>
                <a:hlinkClick r:id="rId13"/>
              </a:rPr>
              <a:t>drug</a:t>
            </a:r>
            <a:r>
              <a:rPr lang="en-US" dirty="0">
                <a:solidFill>
                  <a:srgbClr val="333333"/>
                </a:solidFill>
                <a:latin typeface="Calibri" panose="020F0502020204030204" pitchFamily="34" charset="0"/>
              </a:rPr>
              <a:t> use, and violence, and appropriate referrals to direct individual or group counseling services, which may be provided by </a:t>
            </a:r>
            <a:r>
              <a:rPr lang="en-US" u="sng" dirty="0">
                <a:solidFill>
                  <a:srgbClr val="001C72"/>
                </a:solidFill>
                <a:latin typeface="Calibri" panose="020F0502020204030204" pitchFamily="34" charset="0"/>
                <a:hlinkClick r:id="rId24"/>
              </a:rPr>
              <a:t>school-based mental health services providers</a:t>
            </a:r>
            <a:r>
              <a:rPr lang="en-US" dirty="0">
                <a:solidFill>
                  <a:srgbClr val="333333"/>
                </a:solidFill>
                <a:latin typeface="Calibri" panose="020F0502020204030204" pitchFamily="34" charset="0"/>
              </a:rPr>
              <a:t>; and</a:t>
            </a:r>
            <a:endParaRPr lang="en-US" b="0" i="0" u="none" strike="noStrike" dirty="0">
              <a:solidFill>
                <a:srgbClr val="000000"/>
              </a:solidFill>
              <a:effectLst/>
            </a:endParaRPr>
          </a:p>
          <a:p>
            <a:pPr marL="1863547"/>
            <a:r>
              <a:rPr lang="en-US" b="1" dirty="0">
                <a:solidFill>
                  <a:srgbClr val="333333"/>
                </a:solidFill>
                <a:latin typeface="Calibri" panose="020F0502020204030204" pitchFamily="34" charset="0"/>
              </a:rPr>
              <a:t>(ii) </a:t>
            </a:r>
            <a:r>
              <a:rPr lang="en-US" dirty="0">
                <a:solidFill>
                  <a:srgbClr val="333333"/>
                </a:solidFill>
                <a:latin typeface="Calibri" panose="020F0502020204030204" pitchFamily="34" charset="0"/>
              </a:rPr>
              <a:t>school-based mental health services partnership programs that—</a:t>
            </a:r>
            <a:endParaRPr lang="en-US" b="0" i="0" u="none" strike="noStrike" dirty="0">
              <a:solidFill>
                <a:srgbClr val="000000"/>
              </a:solidFill>
              <a:effectLst/>
            </a:endParaRPr>
          </a:p>
          <a:p>
            <a:pPr marL="2096491" fontAlgn="base">
              <a:buFont typeface="+mj-lt"/>
              <a:buAutoNum type="arabicPeriod" startAt="9"/>
            </a:pPr>
            <a:r>
              <a:rPr lang="en-US" dirty="0">
                <a:solidFill>
                  <a:srgbClr val="333333"/>
                </a:solidFill>
                <a:latin typeface="Calibri" panose="020F0502020204030204" pitchFamily="34" charset="0"/>
              </a:rPr>
              <a:t>are conducted in partnership with a public or private mental health entity or health care entity; and</a:t>
            </a:r>
          </a:p>
          <a:p>
            <a:pPr marL="2329434"/>
            <a:r>
              <a:rPr lang="en-US" b="1" dirty="0">
                <a:solidFill>
                  <a:srgbClr val="333333"/>
                </a:solidFill>
                <a:latin typeface="Calibri" panose="020F0502020204030204" pitchFamily="34" charset="0"/>
              </a:rPr>
              <a:t>(II) </a:t>
            </a:r>
            <a:r>
              <a:rPr lang="en-US" dirty="0">
                <a:solidFill>
                  <a:srgbClr val="333333"/>
                </a:solidFill>
                <a:latin typeface="Calibri" panose="020F0502020204030204" pitchFamily="34" charset="0"/>
              </a:rPr>
              <a:t>provide comprehensive school-based mental health services and supports and staff development for school and community personnel working in the school that are—</a:t>
            </a:r>
            <a:endParaRPr lang="en-US" b="0" i="0" u="none" strike="noStrike" dirty="0">
              <a:solidFill>
                <a:srgbClr val="000000"/>
              </a:solidFill>
              <a:effectLst/>
            </a:endParaRPr>
          </a:p>
          <a:p>
            <a:pPr marL="2795321"/>
            <a:r>
              <a:rPr lang="en-US" b="1" dirty="0">
                <a:solidFill>
                  <a:srgbClr val="333333"/>
                </a:solidFill>
                <a:latin typeface="Calibri" panose="020F0502020204030204" pitchFamily="34" charset="0"/>
              </a:rPr>
              <a:t>(aa)</a:t>
            </a:r>
            <a:r>
              <a:rPr lang="en-US" dirty="0">
                <a:solidFill>
                  <a:srgbClr val="333333"/>
                </a:solidFill>
                <a:latin typeface="Calibri" panose="020F0502020204030204" pitchFamily="34" charset="0"/>
              </a:rPr>
              <a:t> based on trauma-informed practices that are </a:t>
            </a:r>
            <a:r>
              <a:rPr lang="en-US" u="sng" dirty="0">
                <a:solidFill>
                  <a:srgbClr val="001C72"/>
                </a:solidFill>
                <a:latin typeface="Calibri" panose="020F0502020204030204" pitchFamily="34" charset="0"/>
                <a:hlinkClick r:id="rId18"/>
              </a:rPr>
              <a:t>evidence-based</a:t>
            </a:r>
            <a:r>
              <a:rPr lang="en-US" dirty="0">
                <a:solidFill>
                  <a:srgbClr val="333333"/>
                </a:solidFill>
                <a:latin typeface="Calibri" panose="020F0502020204030204" pitchFamily="34" charset="0"/>
              </a:rPr>
              <a:t> (to the extent the </a:t>
            </a:r>
            <a:r>
              <a:rPr lang="en-US" u="sng" dirty="0">
                <a:solidFill>
                  <a:srgbClr val="001C72"/>
                </a:solidFill>
                <a:latin typeface="Calibri" panose="020F0502020204030204" pitchFamily="34" charset="0"/>
                <a:hlinkClick r:id="rId19"/>
              </a:rPr>
              <a:t>State</a:t>
            </a:r>
            <a:r>
              <a:rPr lang="en-US" dirty="0">
                <a:solidFill>
                  <a:srgbClr val="333333"/>
                </a:solidFill>
                <a:latin typeface="Calibri" panose="020F0502020204030204" pitchFamily="34" charset="0"/>
              </a:rPr>
              <a:t>, in consultation with local educational agencies in the </a:t>
            </a:r>
            <a:r>
              <a:rPr lang="en-US" u="sng" dirty="0">
                <a:solidFill>
                  <a:srgbClr val="001C72"/>
                </a:solidFill>
                <a:latin typeface="Calibri" panose="020F0502020204030204" pitchFamily="34" charset="0"/>
                <a:hlinkClick r:id="rId19"/>
              </a:rPr>
              <a:t>State</a:t>
            </a:r>
            <a:r>
              <a:rPr lang="en-US" dirty="0">
                <a:solidFill>
                  <a:srgbClr val="333333"/>
                </a:solidFill>
                <a:latin typeface="Calibri" panose="020F0502020204030204" pitchFamily="34" charset="0"/>
              </a:rPr>
              <a:t>, determines that such evidence is reasonably available);</a:t>
            </a:r>
            <a:endParaRPr lang="en-US" b="0" i="0" u="none" strike="noStrike" dirty="0">
              <a:solidFill>
                <a:srgbClr val="000000"/>
              </a:solidFill>
              <a:effectLst/>
            </a:endParaRPr>
          </a:p>
          <a:p>
            <a:pPr marL="2795321"/>
            <a:r>
              <a:rPr lang="en-US" b="1" dirty="0">
                <a:solidFill>
                  <a:srgbClr val="333333"/>
                </a:solidFill>
                <a:latin typeface="Calibri" panose="020F0502020204030204" pitchFamily="34" charset="0"/>
              </a:rPr>
              <a:t>(bb)</a:t>
            </a:r>
            <a:r>
              <a:rPr lang="en-US" dirty="0">
                <a:solidFill>
                  <a:srgbClr val="333333"/>
                </a:solidFill>
                <a:latin typeface="Calibri" panose="020F0502020204030204" pitchFamily="34" charset="0"/>
              </a:rPr>
              <a:t> coordinated (where appropriate) with early intervening services provided under the </a:t>
            </a:r>
            <a:r>
              <a:rPr lang="en-US" u="sng" dirty="0">
                <a:solidFill>
                  <a:srgbClr val="001C72"/>
                </a:solidFill>
                <a:latin typeface="Calibri" panose="020F0502020204030204" pitchFamily="34" charset="0"/>
                <a:hlinkClick r:id="rId25"/>
              </a:rPr>
              <a:t>Individuals with Disabilities Education Act</a:t>
            </a:r>
            <a:r>
              <a:rPr lang="en-US" dirty="0">
                <a:solidFill>
                  <a:srgbClr val="333333"/>
                </a:solidFill>
                <a:latin typeface="Calibri" panose="020F0502020204030204" pitchFamily="34" charset="0"/>
              </a:rPr>
              <a:t> (</a:t>
            </a:r>
            <a:r>
              <a:rPr lang="en-US" u="sng" dirty="0">
                <a:solidFill>
                  <a:srgbClr val="001C72"/>
                </a:solidFill>
                <a:latin typeface="Calibri" panose="020F0502020204030204" pitchFamily="34" charset="0"/>
                <a:hlinkClick r:id="rId26"/>
              </a:rPr>
              <a:t>20 U.S.C. 1400</a:t>
            </a:r>
            <a:r>
              <a:rPr lang="en-US" dirty="0">
                <a:solidFill>
                  <a:srgbClr val="333333"/>
                </a:solidFill>
                <a:latin typeface="Calibri" panose="020F0502020204030204" pitchFamily="34" charset="0"/>
              </a:rPr>
              <a:t> et seq.); and</a:t>
            </a:r>
            <a:endParaRPr lang="en-US" b="0" i="0" u="none" strike="noStrike" dirty="0">
              <a:solidFill>
                <a:srgbClr val="000000"/>
              </a:solidFill>
              <a:effectLst/>
            </a:endParaRPr>
          </a:p>
          <a:p>
            <a:pPr marL="2795321"/>
            <a:r>
              <a:rPr lang="en-US" b="1" dirty="0">
                <a:solidFill>
                  <a:srgbClr val="333333"/>
                </a:solidFill>
                <a:latin typeface="Calibri" panose="020F0502020204030204" pitchFamily="34" charset="0"/>
              </a:rPr>
              <a:t>(cc)</a:t>
            </a:r>
            <a:r>
              <a:rPr lang="en-US" dirty="0">
                <a:solidFill>
                  <a:srgbClr val="333333"/>
                </a:solidFill>
                <a:latin typeface="Calibri" panose="020F0502020204030204" pitchFamily="34" charset="0"/>
              </a:rPr>
              <a:t> provided by qualified mental and behavioral health professionals who are certified or licensed by the </a:t>
            </a:r>
            <a:r>
              <a:rPr lang="en-US" u="sng" dirty="0">
                <a:solidFill>
                  <a:srgbClr val="001C72"/>
                </a:solidFill>
                <a:latin typeface="Calibri" panose="020F0502020204030204" pitchFamily="34" charset="0"/>
                <a:hlinkClick r:id="rId19"/>
              </a:rPr>
              <a:t>State</a:t>
            </a:r>
            <a:r>
              <a:rPr lang="en-US" dirty="0">
                <a:solidFill>
                  <a:srgbClr val="333333"/>
                </a:solidFill>
                <a:latin typeface="Calibri" panose="020F0502020204030204" pitchFamily="34" charset="0"/>
              </a:rPr>
              <a:t> involved and practicing within their area of expertise;</a:t>
            </a:r>
            <a:endParaRPr lang="en-US" b="0" i="0" u="none" strike="noStrike" dirty="0">
              <a:solidFill>
                <a:srgbClr val="000000"/>
              </a:solidFill>
              <a:effectLst/>
            </a:endParaRPr>
          </a:p>
          <a:p>
            <a:pPr marL="931774" indent="465887"/>
            <a:br>
              <a:rPr lang="en-US" b="0" i="0" u="none" strike="noStrike" dirty="0">
                <a:solidFill>
                  <a:srgbClr val="000000"/>
                </a:solidFill>
                <a:effectLst/>
              </a:rPr>
            </a:br>
            <a:r>
              <a:rPr lang="en-US" b="1" dirty="0">
                <a:solidFill>
                  <a:srgbClr val="333333"/>
                </a:solidFill>
                <a:latin typeface="Calibri" panose="020F0502020204030204" pitchFamily="34" charset="0"/>
              </a:rPr>
              <a:t>(C) </a:t>
            </a:r>
            <a:r>
              <a:rPr lang="en-US" dirty="0">
                <a:solidFill>
                  <a:srgbClr val="333333"/>
                </a:solidFill>
                <a:latin typeface="Calibri" panose="020F0502020204030204" pitchFamily="34" charset="0"/>
              </a:rPr>
              <a:t>programs or activities that—</a:t>
            </a:r>
            <a:endParaRPr lang="en-US" b="0" i="0" u="none" strike="noStrike" dirty="0">
              <a:solidFill>
                <a:srgbClr val="000000"/>
              </a:solidFill>
              <a:effectLst/>
            </a:endParaRPr>
          </a:p>
          <a:p>
            <a:pPr marL="1863547"/>
            <a:r>
              <a:rPr lang="en-US" b="1" dirty="0">
                <a:solidFill>
                  <a:srgbClr val="333333"/>
                </a:solidFill>
                <a:latin typeface="Calibri" panose="020F0502020204030204" pitchFamily="34" charset="0"/>
              </a:rPr>
              <a:t>(</a:t>
            </a:r>
            <a:r>
              <a:rPr lang="en-US" b="1" dirty="0" err="1">
                <a:solidFill>
                  <a:srgbClr val="333333"/>
                </a:solidFill>
                <a:latin typeface="Calibri" panose="020F0502020204030204" pitchFamily="34" charset="0"/>
              </a:rPr>
              <a:t>i</a:t>
            </a:r>
            <a:r>
              <a:rPr lang="en-US" b="1" dirty="0">
                <a:solidFill>
                  <a:srgbClr val="333333"/>
                </a:solidFill>
                <a:latin typeface="Calibri" panose="020F0502020204030204" pitchFamily="34" charset="0"/>
              </a:rPr>
              <a:t>)</a:t>
            </a:r>
            <a:r>
              <a:rPr lang="en-US" dirty="0">
                <a:solidFill>
                  <a:srgbClr val="333333"/>
                </a:solidFill>
                <a:latin typeface="Calibri" panose="020F0502020204030204" pitchFamily="34" charset="0"/>
              </a:rPr>
              <a:t> integrate health and safety practices into school or athletic programs;</a:t>
            </a:r>
            <a:endParaRPr lang="en-US" b="0" i="0" u="none" strike="noStrike" dirty="0">
              <a:solidFill>
                <a:srgbClr val="000000"/>
              </a:solidFill>
              <a:effectLst/>
            </a:endParaRPr>
          </a:p>
          <a:p>
            <a:pPr marL="1863547"/>
            <a:r>
              <a:rPr lang="en-US" b="1" dirty="0">
                <a:solidFill>
                  <a:srgbClr val="333333"/>
                </a:solidFill>
                <a:latin typeface="Calibri" panose="020F0502020204030204" pitchFamily="34" charset="0"/>
              </a:rPr>
              <a:t>(ii)</a:t>
            </a:r>
            <a:r>
              <a:rPr lang="en-US" dirty="0">
                <a:solidFill>
                  <a:srgbClr val="333333"/>
                </a:solidFill>
                <a:latin typeface="Calibri" panose="020F0502020204030204" pitchFamily="34" charset="0"/>
              </a:rPr>
              <a:t> support a healthy, active lifestyle, including nutritional education and regular, structured physical education activities and programs, that may address chronic disease management with instruction led by school nurses, nurse practitioners, or other appropriate specialists or professionals to help maintain the well-being of students;</a:t>
            </a:r>
            <a:endParaRPr lang="en-US" b="0" i="0" u="none" strike="noStrike" dirty="0">
              <a:solidFill>
                <a:srgbClr val="000000"/>
              </a:solidFill>
              <a:effectLst/>
            </a:endParaRPr>
          </a:p>
          <a:p>
            <a:pPr marL="1397660" indent="465887"/>
            <a:r>
              <a:rPr lang="en-US" b="1" dirty="0">
                <a:solidFill>
                  <a:srgbClr val="333333"/>
                </a:solidFill>
                <a:latin typeface="Calibri" panose="020F0502020204030204" pitchFamily="34" charset="0"/>
              </a:rPr>
              <a:t>(iii)</a:t>
            </a:r>
            <a:r>
              <a:rPr lang="en-US" dirty="0">
                <a:solidFill>
                  <a:srgbClr val="333333"/>
                </a:solidFill>
                <a:latin typeface="Calibri" panose="020F0502020204030204" pitchFamily="34" charset="0"/>
              </a:rPr>
              <a:t> help prevent bullying and harassment;</a:t>
            </a:r>
            <a:endParaRPr lang="en-US" b="0" i="0" u="none" strike="noStrike" dirty="0">
              <a:solidFill>
                <a:srgbClr val="000000"/>
              </a:solidFill>
              <a:effectLst/>
            </a:endParaRPr>
          </a:p>
          <a:p>
            <a:pPr marL="1863547"/>
            <a:r>
              <a:rPr lang="en-US" b="1" dirty="0">
                <a:solidFill>
                  <a:srgbClr val="333333"/>
                </a:solidFill>
                <a:latin typeface="Calibri" panose="020F0502020204030204" pitchFamily="34" charset="0"/>
              </a:rPr>
              <a:t>(iv)</a:t>
            </a:r>
            <a:r>
              <a:rPr lang="en-US" dirty="0">
                <a:solidFill>
                  <a:srgbClr val="333333"/>
                </a:solidFill>
                <a:latin typeface="Calibri" panose="020F0502020204030204" pitchFamily="34" charset="0"/>
              </a:rPr>
              <a:t> improve instructional practices for developing relationship-building skills, such as effective communication, and improve safety through the recognition and prevention of coercion, violence, or abuse, including teen and dating violence, stalking, domestic abuse, and sexual violence and harassment;</a:t>
            </a:r>
            <a:endParaRPr lang="en-US" b="0" i="0" u="none" strike="noStrike" dirty="0">
              <a:solidFill>
                <a:srgbClr val="000000"/>
              </a:solidFill>
              <a:effectLst/>
            </a:endParaRPr>
          </a:p>
          <a:p>
            <a:pPr marL="1863547"/>
            <a:r>
              <a:rPr lang="en-US" b="1" dirty="0">
                <a:solidFill>
                  <a:srgbClr val="333333"/>
                </a:solidFill>
                <a:latin typeface="Calibri" panose="020F0502020204030204" pitchFamily="34" charset="0"/>
              </a:rPr>
              <a:t>(v)</a:t>
            </a:r>
            <a:r>
              <a:rPr lang="en-US" dirty="0">
                <a:solidFill>
                  <a:srgbClr val="333333"/>
                </a:solidFill>
                <a:latin typeface="Calibri" panose="020F0502020204030204" pitchFamily="34" charset="0"/>
              </a:rPr>
              <a:t> provide </a:t>
            </a:r>
            <a:r>
              <a:rPr lang="en-US" u="sng" dirty="0">
                <a:solidFill>
                  <a:srgbClr val="001C72"/>
                </a:solidFill>
                <a:latin typeface="Calibri" panose="020F0502020204030204" pitchFamily="34" charset="0"/>
                <a:hlinkClick r:id="rId21"/>
              </a:rPr>
              <a:t>mentoring</a:t>
            </a:r>
            <a:r>
              <a:rPr lang="en-US" dirty="0">
                <a:solidFill>
                  <a:srgbClr val="333333"/>
                </a:solidFill>
                <a:latin typeface="Calibri" panose="020F0502020204030204" pitchFamily="34" charset="0"/>
              </a:rPr>
              <a:t> and school counseling to all students, including children who are at risk of academic failure, dropping out of school, involvement in criminal or delinquent activities, or </a:t>
            </a:r>
            <a:r>
              <a:rPr lang="en-US" u="sng" dirty="0">
                <a:solidFill>
                  <a:srgbClr val="001C72"/>
                </a:solidFill>
                <a:latin typeface="Calibri" panose="020F0502020204030204" pitchFamily="34" charset="0"/>
                <a:hlinkClick r:id="rId13"/>
              </a:rPr>
              <a:t>drug</a:t>
            </a:r>
            <a:r>
              <a:rPr lang="en-US" dirty="0">
                <a:solidFill>
                  <a:srgbClr val="333333"/>
                </a:solidFill>
                <a:latin typeface="Calibri" panose="020F0502020204030204" pitchFamily="34" charset="0"/>
              </a:rPr>
              <a:t> use and abuse;</a:t>
            </a:r>
            <a:endParaRPr lang="en-US" b="0" i="0" u="none" strike="noStrike" dirty="0">
              <a:solidFill>
                <a:srgbClr val="000000"/>
              </a:solidFill>
              <a:effectLst/>
            </a:endParaRPr>
          </a:p>
          <a:p>
            <a:pPr marL="1863547"/>
            <a:r>
              <a:rPr lang="en-US" b="1" dirty="0">
                <a:solidFill>
                  <a:srgbClr val="333333"/>
                </a:solidFill>
                <a:latin typeface="Calibri" panose="020F0502020204030204" pitchFamily="34" charset="0"/>
              </a:rPr>
              <a:t>(vi)</a:t>
            </a:r>
            <a:r>
              <a:rPr lang="en-US" dirty="0">
                <a:solidFill>
                  <a:srgbClr val="333333"/>
                </a:solidFill>
                <a:latin typeface="Calibri" panose="020F0502020204030204" pitchFamily="34" charset="0"/>
              </a:rPr>
              <a:t> establish or improve school dropout and re-entry programs; or</a:t>
            </a:r>
            <a:endParaRPr lang="en-US" b="0" i="0" u="none" strike="noStrike" dirty="0">
              <a:solidFill>
                <a:srgbClr val="000000"/>
              </a:solidFill>
              <a:effectLst/>
            </a:endParaRPr>
          </a:p>
          <a:p>
            <a:pPr marL="1863547"/>
            <a:r>
              <a:rPr lang="en-US" b="1" dirty="0">
                <a:solidFill>
                  <a:srgbClr val="333333"/>
                </a:solidFill>
                <a:latin typeface="Calibri" panose="020F0502020204030204" pitchFamily="34" charset="0"/>
              </a:rPr>
              <a:t>(vii)</a:t>
            </a:r>
            <a:r>
              <a:rPr lang="en-US" dirty="0">
                <a:solidFill>
                  <a:srgbClr val="333333"/>
                </a:solidFill>
                <a:latin typeface="Calibri" panose="020F0502020204030204" pitchFamily="34" charset="0"/>
              </a:rPr>
              <a:t> establish learning environments and enhance students’ effective learning skills that are essential for school readiness and academic success, such as by providing integrated systems of student and family supports;</a:t>
            </a:r>
            <a:endParaRPr lang="en-US" b="0" i="0" u="none" strike="noStrike" dirty="0">
              <a:solidFill>
                <a:srgbClr val="000000"/>
              </a:solidFill>
              <a:effectLst/>
            </a:endParaRPr>
          </a:p>
          <a:p>
            <a:pPr marL="1397660"/>
            <a:br>
              <a:rPr lang="en-US" b="0" i="0" u="none" strike="noStrike" dirty="0">
                <a:solidFill>
                  <a:srgbClr val="000000"/>
                </a:solidFill>
                <a:effectLst/>
              </a:rPr>
            </a:br>
            <a:r>
              <a:rPr lang="en-US" b="1" dirty="0">
                <a:solidFill>
                  <a:srgbClr val="333333"/>
                </a:solidFill>
                <a:latin typeface="Calibri" panose="020F0502020204030204" pitchFamily="34" charset="0"/>
              </a:rPr>
              <a:t>(D) </a:t>
            </a:r>
            <a:r>
              <a:rPr lang="en-US" dirty="0">
                <a:solidFill>
                  <a:srgbClr val="333333"/>
                </a:solidFill>
                <a:latin typeface="Calibri" panose="020F0502020204030204" pitchFamily="34" charset="0"/>
              </a:rPr>
              <a:t>high-quality training for school personnel, including </a:t>
            </a:r>
            <a:r>
              <a:rPr lang="en-US" u="sng" dirty="0">
                <a:solidFill>
                  <a:srgbClr val="001C72"/>
                </a:solidFill>
                <a:latin typeface="Calibri" panose="020F0502020204030204" pitchFamily="34" charset="0"/>
                <a:hlinkClick r:id="rId20"/>
              </a:rPr>
              <a:t>specialized instructional support personnel</a:t>
            </a:r>
            <a:r>
              <a:rPr lang="en-US" dirty="0">
                <a:solidFill>
                  <a:srgbClr val="333333"/>
                </a:solidFill>
                <a:latin typeface="Calibri" panose="020F0502020204030204" pitchFamily="34" charset="0"/>
              </a:rPr>
              <a:t>, related to—</a:t>
            </a:r>
            <a:endParaRPr lang="en-US" b="0" i="0" u="none" strike="noStrike" dirty="0">
              <a:solidFill>
                <a:srgbClr val="000000"/>
              </a:solidFill>
              <a:effectLst/>
            </a:endParaRPr>
          </a:p>
          <a:p>
            <a:pPr marL="1397660" indent="465887"/>
            <a:r>
              <a:rPr lang="en-US" b="1" dirty="0">
                <a:solidFill>
                  <a:srgbClr val="333333"/>
                </a:solidFill>
                <a:latin typeface="Calibri" panose="020F0502020204030204" pitchFamily="34" charset="0"/>
              </a:rPr>
              <a:t>(</a:t>
            </a:r>
            <a:r>
              <a:rPr lang="en-US" b="1" dirty="0" err="1">
                <a:solidFill>
                  <a:srgbClr val="333333"/>
                </a:solidFill>
                <a:latin typeface="Calibri" panose="020F0502020204030204" pitchFamily="34" charset="0"/>
              </a:rPr>
              <a:t>i</a:t>
            </a:r>
            <a:r>
              <a:rPr lang="en-US" b="1" dirty="0">
                <a:solidFill>
                  <a:srgbClr val="333333"/>
                </a:solidFill>
                <a:latin typeface="Calibri" panose="020F0502020204030204" pitchFamily="34" charset="0"/>
              </a:rPr>
              <a:t>)</a:t>
            </a:r>
            <a:r>
              <a:rPr lang="en-US" dirty="0">
                <a:solidFill>
                  <a:srgbClr val="333333"/>
                </a:solidFill>
                <a:latin typeface="Calibri" panose="020F0502020204030204" pitchFamily="34" charset="0"/>
              </a:rPr>
              <a:t> suicide prevention;</a:t>
            </a:r>
            <a:endParaRPr lang="en-US" b="0" i="0" u="none" strike="noStrike" dirty="0">
              <a:solidFill>
                <a:srgbClr val="000000"/>
              </a:solidFill>
              <a:effectLst/>
            </a:endParaRPr>
          </a:p>
          <a:p>
            <a:pPr marL="1863547"/>
            <a:r>
              <a:rPr lang="en-US" b="1" dirty="0">
                <a:solidFill>
                  <a:srgbClr val="333333"/>
                </a:solidFill>
                <a:latin typeface="Calibri" panose="020F0502020204030204" pitchFamily="34" charset="0"/>
              </a:rPr>
              <a:t>(ii)</a:t>
            </a:r>
            <a:r>
              <a:rPr lang="en-US" dirty="0">
                <a:solidFill>
                  <a:srgbClr val="333333"/>
                </a:solidFill>
                <a:latin typeface="Calibri" panose="020F0502020204030204" pitchFamily="34" charset="0"/>
              </a:rPr>
              <a:t> effective and trauma-informed practices in classroom management;</a:t>
            </a:r>
            <a:endParaRPr lang="en-US" b="0" i="0" u="none" strike="noStrike" dirty="0">
              <a:solidFill>
                <a:srgbClr val="000000"/>
              </a:solidFill>
              <a:effectLst/>
            </a:endParaRPr>
          </a:p>
          <a:p>
            <a:pPr marL="1863547"/>
            <a:r>
              <a:rPr lang="en-US" b="1" dirty="0">
                <a:solidFill>
                  <a:srgbClr val="333333"/>
                </a:solidFill>
                <a:latin typeface="Calibri" panose="020F0502020204030204" pitchFamily="34" charset="0"/>
              </a:rPr>
              <a:t>(iii)</a:t>
            </a:r>
            <a:r>
              <a:rPr lang="en-US" dirty="0">
                <a:solidFill>
                  <a:srgbClr val="333333"/>
                </a:solidFill>
                <a:latin typeface="Calibri" panose="020F0502020204030204" pitchFamily="34" charset="0"/>
              </a:rPr>
              <a:t> crisis management and conflict resolution techniques;</a:t>
            </a:r>
            <a:endParaRPr lang="en-US" b="0" i="0" u="none" strike="noStrike" dirty="0">
              <a:solidFill>
                <a:srgbClr val="000000"/>
              </a:solidFill>
              <a:effectLst/>
            </a:endParaRPr>
          </a:p>
          <a:p>
            <a:pPr marL="1863547"/>
            <a:r>
              <a:rPr lang="en-US" b="1" dirty="0">
                <a:solidFill>
                  <a:srgbClr val="333333"/>
                </a:solidFill>
                <a:latin typeface="Calibri" panose="020F0502020204030204" pitchFamily="34" charset="0"/>
              </a:rPr>
              <a:t>(iv)</a:t>
            </a:r>
            <a:r>
              <a:rPr lang="en-US" dirty="0">
                <a:solidFill>
                  <a:srgbClr val="333333"/>
                </a:solidFill>
                <a:latin typeface="Calibri" panose="020F0502020204030204" pitchFamily="34" charset="0"/>
              </a:rPr>
              <a:t> human trafficking (defined, for purposes of this subparagraph, as an act or practice described in paragraph (9) or (10) </a:t>
            </a:r>
            <a:r>
              <a:rPr lang="en-US" u="sng" dirty="0">
                <a:solidFill>
                  <a:srgbClr val="001C72"/>
                </a:solidFill>
                <a:latin typeface="Calibri" panose="020F0502020204030204" pitchFamily="34" charset="0"/>
                <a:hlinkClick r:id="rId27"/>
              </a:rPr>
              <a:t>[1]</a:t>
            </a:r>
            <a:r>
              <a:rPr lang="en-US" dirty="0">
                <a:solidFill>
                  <a:srgbClr val="333333"/>
                </a:solidFill>
                <a:latin typeface="Calibri" panose="020F0502020204030204" pitchFamily="34" charset="0"/>
              </a:rPr>
              <a:t> of </a:t>
            </a:r>
            <a:r>
              <a:rPr lang="en-US" u="sng" dirty="0">
                <a:solidFill>
                  <a:srgbClr val="001C72"/>
                </a:solidFill>
                <a:latin typeface="Calibri" panose="020F0502020204030204" pitchFamily="34" charset="0"/>
                <a:hlinkClick r:id="rId28"/>
              </a:rPr>
              <a:t>section 7102 of title 22</a:t>
            </a:r>
            <a:r>
              <a:rPr lang="en-US" dirty="0">
                <a:solidFill>
                  <a:srgbClr val="333333"/>
                </a:solidFill>
                <a:latin typeface="Calibri" panose="020F0502020204030204" pitchFamily="34" charset="0"/>
              </a:rPr>
              <a:t>);</a:t>
            </a:r>
            <a:endParaRPr lang="en-US" b="0" i="0" u="none" strike="noStrike" dirty="0">
              <a:solidFill>
                <a:srgbClr val="000000"/>
              </a:solidFill>
              <a:effectLst/>
            </a:endParaRPr>
          </a:p>
          <a:p>
            <a:pPr marL="1397660" indent="465887"/>
            <a:r>
              <a:rPr lang="en-US" b="1" dirty="0">
                <a:solidFill>
                  <a:srgbClr val="333333"/>
                </a:solidFill>
                <a:latin typeface="Calibri" panose="020F0502020204030204" pitchFamily="34" charset="0"/>
              </a:rPr>
              <a:t>(v)</a:t>
            </a:r>
            <a:r>
              <a:rPr lang="en-US" dirty="0">
                <a:solidFill>
                  <a:srgbClr val="333333"/>
                </a:solidFill>
                <a:latin typeface="Calibri" panose="020F0502020204030204" pitchFamily="34" charset="0"/>
              </a:rPr>
              <a:t> school-based violence prevention strategies;</a:t>
            </a:r>
            <a:endParaRPr lang="en-US" b="0" i="0" u="none" strike="noStrike" dirty="0">
              <a:solidFill>
                <a:srgbClr val="000000"/>
              </a:solidFill>
              <a:effectLst/>
            </a:endParaRPr>
          </a:p>
          <a:p>
            <a:pPr marL="1863547"/>
            <a:r>
              <a:rPr lang="en-US" b="1" dirty="0">
                <a:solidFill>
                  <a:srgbClr val="333333"/>
                </a:solidFill>
                <a:latin typeface="Calibri" panose="020F0502020204030204" pitchFamily="34" charset="0"/>
              </a:rPr>
              <a:t>(vi)</a:t>
            </a:r>
            <a:r>
              <a:rPr lang="en-US" dirty="0">
                <a:solidFill>
                  <a:srgbClr val="333333"/>
                </a:solidFill>
                <a:latin typeface="Calibri" panose="020F0502020204030204" pitchFamily="34" charset="0"/>
              </a:rPr>
              <a:t> </a:t>
            </a:r>
            <a:r>
              <a:rPr lang="en-US" u="sng" dirty="0">
                <a:solidFill>
                  <a:srgbClr val="001C72"/>
                </a:solidFill>
                <a:latin typeface="Calibri" panose="020F0502020204030204" pitchFamily="34" charset="0"/>
                <a:hlinkClick r:id="rId13"/>
              </a:rPr>
              <a:t>drug</a:t>
            </a:r>
            <a:r>
              <a:rPr lang="en-US" dirty="0">
                <a:solidFill>
                  <a:srgbClr val="333333"/>
                </a:solidFill>
                <a:latin typeface="Calibri" panose="020F0502020204030204" pitchFamily="34" charset="0"/>
              </a:rPr>
              <a:t> abuse prevention, including educating children facing substance abuse at home; and</a:t>
            </a:r>
            <a:endParaRPr lang="en-US" b="0" i="0" u="none" strike="noStrike" dirty="0">
              <a:solidFill>
                <a:srgbClr val="000000"/>
              </a:solidFill>
              <a:effectLst/>
            </a:endParaRPr>
          </a:p>
          <a:p>
            <a:pPr marL="1397660" indent="465887"/>
            <a:r>
              <a:rPr lang="en-US" b="1" dirty="0">
                <a:solidFill>
                  <a:srgbClr val="333333"/>
                </a:solidFill>
                <a:latin typeface="Calibri" panose="020F0502020204030204" pitchFamily="34" charset="0"/>
              </a:rPr>
              <a:t>(vii)</a:t>
            </a:r>
            <a:r>
              <a:rPr lang="en-US" dirty="0">
                <a:solidFill>
                  <a:srgbClr val="333333"/>
                </a:solidFill>
                <a:latin typeface="Calibri" panose="020F0502020204030204" pitchFamily="34" charset="0"/>
              </a:rPr>
              <a:t> bullying and harassment prevention;</a:t>
            </a:r>
            <a:endParaRPr lang="en-US" b="0" i="0" u="none" strike="noStrike" dirty="0">
              <a:solidFill>
                <a:srgbClr val="000000"/>
              </a:solidFill>
              <a:effectLst/>
            </a:endParaRPr>
          </a:p>
          <a:p>
            <a:pPr marL="1397660"/>
            <a:r>
              <a:rPr lang="en-US" b="1" dirty="0">
                <a:solidFill>
                  <a:srgbClr val="333333"/>
                </a:solidFill>
                <a:latin typeface="Calibri" panose="020F0502020204030204" pitchFamily="34" charset="0"/>
              </a:rPr>
              <a:t>(E) </a:t>
            </a:r>
            <a:r>
              <a:rPr lang="en-US" dirty="0">
                <a:solidFill>
                  <a:srgbClr val="333333"/>
                </a:solidFill>
                <a:latin typeface="Calibri" panose="020F0502020204030204" pitchFamily="34" charset="0"/>
              </a:rPr>
              <a:t>in accordance with sections </a:t>
            </a:r>
            <a:r>
              <a:rPr lang="en-US" u="sng" dirty="0">
                <a:solidFill>
                  <a:srgbClr val="001C72"/>
                </a:solidFill>
                <a:latin typeface="Calibri" panose="020F0502020204030204" pitchFamily="34" charset="0"/>
                <a:hlinkClick r:id="rId22"/>
              </a:rPr>
              <a:t>7101</a:t>
            </a:r>
            <a:r>
              <a:rPr lang="en-US" dirty="0">
                <a:solidFill>
                  <a:srgbClr val="333333"/>
                </a:solidFill>
                <a:latin typeface="Calibri" panose="020F0502020204030204" pitchFamily="34" charset="0"/>
              </a:rPr>
              <a:t> and </a:t>
            </a:r>
            <a:r>
              <a:rPr lang="en-US" u="sng" dirty="0">
                <a:solidFill>
                  <a:srgbClr val="001C72"/>
                </a:solidFill>
                <a:latin typeface="Calibri" panose="020F0502020204030204" pitchFamily="34" charset="0"/>
                <a:hlinkClick r:id="rId23"/>
              </a:rPr>
              <a:t>7121</a:t>
            </a:r>
            <a:r>
              <a:rPr lang="en-US" dirty="0">
                <a:solidFill>
                  <a:srgbClr val="333333"/>
                </a:solidFill>
                <a:latin typeface="Calibri" panose="020F0502020204030204" pitchFamily="34" charset="0"/>
              </a:rPr>
              <a:t> of this title,</a:t>
            </a:r>
            <a:r>
              <a:rPr lang="en-US" dirty="0">
                <a:solidFill>
                  <a:srgbClr val="001C72"/>
                </a:solidFill>
                <a:latin typeface="Calibri" panose="020F0502020204030204" pitchFamily="34" charset="0"/>
                <a:hlinkClick r:id="rId29"/>
              </a:rPr>
              <a:t> </a:t>
            </a:r>
            <a:r>
              <a:rPr lang="en-US" u="sng" dirty="0">
                <a:solidFill>
                  <a:srgbClr val="001C72"/>
                </a:solidFill>
                <a:latin typeface="Calibri" panose="020F0502020204030204" pitchFamily="34" charset="0"/>
                <a:hlinkClick r:id="rId29"/>
              </a:rPr>
              <a:t>child</a:t>
            </a:r>
            <a:r>
              <a:rPr lang="en-US" dirty="0">
                <a:solidFill>
                  <a:srgbClr val="001C72"/>
                </a:solidFill>
                <a:latin typeface="Calibri" panose="020F0502020204030204" pitchFamily="34" charset="0"/>
                <a:hlinkClick r:id="rId29"/>
              </a:rPr>
              <a:t> </a:t>
            </a:r>
            <a:r>
              <a:rPr lang="en-US" dirty="0">
                <a:solidFill>
                  <a:srgbClr val="333333"/>
                </a:solidFill>
                <a:latin typeface="Calibri" panose="020F0502020204030204" pitchFamily="34" charset="0"/>
              </a:rPr>
              <a:t>sexual abuse awareness and prevention programs or activities, such as programs or activities designed to provide—</a:t>
            </a:r>
            <a:endParaRPr lang="en-US" b="0" i="0" u="none" strike="noStrike" dirty="0">
              <a:solidFill>
                <a:srgbClr val="000000"/>
              </a:solidFill>
              <a:effectLst/>
            </a:endParaRPr>
          </a:p>
          <a:p>
            <a:pPr marL="1863547"/>
            <a:r>
              <a:rPr lang="en-US" b="1" dirty="0">
                <a:solidFill>
                  <a:srgbClr val="333333"/>
                </a:solidFill>
                <a:latin typeface="Calibri" panose="020F0502020204030204" pitchFamily="34" charset="0"/>
              </a:rPr>
              <a:t>(</a:t>
            </a:r>
            <a:r>
              <a:rPr lang="en-US" b="1" dirty="0" err="1">
                <a:solidFill>
                  <a:srgbClr val="333333"/>
                </a:solidFill>
                <a:latin typeface="Calibri" panose="020F0502020204030204" pitchFamily="34" charset="0"/>
              </a:rPr>
              <a:t>i</a:t>
            </a:r>
            <a:r>
              <a:rPr lang="en-US" b="1" dirty="0">
                <a:solidFill>
                  <a:srgbClr val="333333"/>
                </a:solidFill>
                <a:latin typeface="Calibri" panose="020F0502020204030204" pitchFamily="34" charset="0"/>
              </a:rPr>
              <a:t>)</a:t>
            </a:r>
            <a:r>
              <a:rPr lang="en-US" dirty="0">
                <a:solidFill>
                  <a:srgbClr val="333333"/>
                </a:solidFill>
                <a:latin typeface="Calibri" panose="020F0502020204030204" pitchFamily="34" charset="0"/>
              </a:rPr>
              <a:t> age-appropriate and developmentally-appropriate instruction for students in </a:t>
            </a:r>
            <a:r>
              <a:rPr lang="en-US" u="sng" dirty="0">
                <a:solidFill>
                  <a:srgbClr val="001C72"/>
                </a:solidFill>
                <a:latin typeface="Calibri" panose="020F0502020204030204" pitchFamily="34" charset="0"/>
                <a:hlinkClick r:id="rId29"/>
              </a:rPr>
              <a:t>child</a:t>
            </a:r>
            <a:r>
              <a:rPr lang="en-US" dirty="0">
                <a:solidFill>
                  <a:srgbClr val="333333"/>
                </a:solidFill>
                <a:latin typeface="Calibri" panose="020F0502020204030204" pitchFamily="34" charset="0"/>
              </a:rPr>
              <a:t> sexual abuse awareness and prevention, including how to recognize </a:t>
            </a:r>
            <a:r>
              <a:rPr lang="en-US" u="sng" dirty="0">
                <a:solidFill>
                  <a:srgbClr val="001C72"/>
                </a:solidFill>
                <a:latin typeface="Calibri" panose="020F0502020204030204" pitchFamily="34" charset="0"/>
                <a:hlinkClick r:id="rId29"/>
              </a:rPr>
              <a:t>child</a:t>
            </a:r>
            <a:r>
              <a:rPr lang="en-US" dirty="0">
                <a:solidFill>
                  <a:srgbClr val="333333"/>
                </a:solidFill>
                <a:latin typeface="Calibri" panose="020F0502020204030204" pitchFamily="34" charset="0"/>
              </a:rPr>
              <a:t> sexual abuse and how to safely report </a:t>
            </a:r>
            <a:r>
              <a:rPr lang="en-US" u="sng" dirty="0">
                <a:solidFill>
                  <a:srgbClr val="001C72"/>
                </a:solidFill>
                <a:latin typeface="Calibri" panose="020F0502020204030204" pitchFamily="34" charset="0"/>
                <a:hlinkClick r:id="rId29"/>
              </a:rPr>
              <a:t>child</a:t>
            </a:r>
            <a:r>
              <a:rPr lang="en-US" dirty="0">
                <a:solidFill>
                  <a:srgbClr val="333333"/>
                </a:solidFill>
                <a:latin typeface="Calibri" panose="020F0502020204030204" pitchFamily="34" charset="0"/>
              </a:rPr>
              <a:t> sexual abuse; and</a:t>
            </a:r>
            <a:endParaRPr lang="en-US" b="0" i="0" u="none" strike="noStrike" dirty="0">
              <a:solidFill>
                <a:srgbClr val="000000"/>
              </a:solidFill>
              <a:effectLst/>
            </a:endParaRPr>
          </a:p>
          <a:p>
            <a:pPr marL="1863547"/>
            <a:r>
              <a:rPr lang="en-US" b="1" dirty="0">
                <a:solidFill>
                  <a:srgbClr val="333333"/>
                </a:solidFill>
                <a:latin typeface="Calibri" panose="020F0502020204030204" pitchFamily="34" charset="0"/>
              </a:rPr>
              <a:t>(ii)</a:t>
            </a:r>
            <a:r>
              <a:rPr lang="en-US" dirty="0">
                <a:solidFill>
                  <a:srgbClr val="333333"/>
                </a:solidFill>
                <a:latin typeface="Calibri" panose="020F0502020204030204" pitchFamily="34" charset="0"/>
              </a:rPr>
              <a:t> information to </a:t>
            </a:r>
            <a:r>
              <a:rPr lang="en-US" u="sng" dirty="0">
                <a:solidFill>
                  <a:srgbClr val="001C72"/>
                </a:solidFill>
                <a:latin typeface="Calibri" panose="020F0502020204030204" pitchFamily="34" charset="0"/>
                <a:hlinkClick r:id="rId14"/>
              </a:rPr>
              <a:t>parents</a:t>
            </a:r>
            <a:r>
              <a:rPr lang="en-US" dirty="0">
                <a:solidFill>
                  <a:srgbClr val="333333"/>
                </a:solidFill>
                <a:latin typeface="Calibri" panose="020F0502020204030204" pitchFamily="34" charset="0"/>
              </a:rPr>
              <a:t> and guardians of students about</a:t>
            </a:r>
            <a:r>
              <a:rPr lang="en-US" dirty="0">
                <a:solidFill>
                  <a:srgbClr val="001C72"/>
                </a:solidFill>
                <a:latin typeface="Calibri" panose="020F0502020204030204" pitchFamily="34" charset="0"/>
                <a:hlinkClick r:id="rId29"/>
              </a:rPr>
              <a:t> </a:t>
            </a:r>
            <a:r>
              <a:rPr lang="en-US" u="sng" dirty="0">
                <a:solidFill>
                  <a:srgbClr val="001C72"/>
                </a:solidFill>
                <a:latin typeface="Calibri" panose="020F0502020204030204" pitchFamily="34" charset="0"/>
                <a:hlinkClick r:id="rId29"/>
              </a:rPr>
              <a:t>child</a:t>
            </a:r>
            <a:r>
              <a:rPr lang="en-US" dirty="0">
                <a:solidFill>
                  <a:srgbClr val="001C72"/>
                </a:solidFill>
                <a:latin typeface="Calibri" panose="020F0502020204030204" pitchFamily="34" charset="0"/>
                <a:hlinkClick r:id="rId29"/>
              </a:rPr>
              <a:t> </a:t>
            </a:r>
            <a:r>
              <a:rPr lang="en-US" dirty="0">
                <a:solidFill>
                  <a:srgbClr val="333333"/>
                </a:solidFill>
                <a:latin typeface="Calibri" panose="020F0502020204030204" pitchFamily="34" charset="0"/>
              </a:rPr>
              <a:t>sexual abuse awareness and prevention, including how to recognize</a:t>
            </a:r>
            <a:r>
              <a:rPr lang="en-US" dirty="0">
                <a:solidFill>
                  <a:srgbClr val="001C72"/>
                </a:solidFill>
                <a:latin typeface="Calibri" panose="020F0502020204030204" pitchFamily="34" charset="0"/>
                <a:hlinkClick r:id="rId29"/>
              </a:rPr>
              <a:t> </a:t>
            </a:r>
            <a:r>
              <a:rPr lang="en-US" u="sng" dirty="0">
                <a:solidFill>
                  <a:srgbClr val="001C72"/>
                </a:solidFill>
                <a:latin typeface="Calibri" panose="020F0502020204030204" pitchFamily="34" charset="0"/>
                <a:hlinkClick r:id="rId29"/>
              </a:rPr>
              <a:t>child</a:t>
            </a:r>
            <a:r>
              <a:rPr lang="en-US" dirty="0">
                <a:solidFill>
                  <a:srgbClr val="001C72"/>
                </a:solidFill>
                <a:latin typeface="Calibri" panose="020F0502020204030204" pitchFamily="34" charset="0"/>
                <a:hlinkClick r:id="rId29"/>
              </a:rPr>
              <a:t> </a:t>
            </a:r>
            <a:r>
              <a:rPr lang="en-US" dirty="0">
                <a:solidFill>
                  <a:srgbClr val="333333"/>
                </a:solidFill>
                <a:latin typeface="Calibri" panose="020F0502020204030204" pitchFamily="34" charset="0"/>
              </a:rPr>
              <a:t>sexual abuse and how to discuss</a:t>
            </a:r>
            <a:r>
              <a:rPr lang="en-US" dirty="0">
                <a:solidFill>
                  <a:srgbClr val="001C72"/>
                </a:solidFill>
                <a:latin typeface="Calibri" panose="020F0502020204030204" pitchFamily="34" charset="0"/>
                <a:hlinkClick r:id="rId29"/>
              </a:rPr>
              <a:t> </a:t>
            </a:r>
            <a:r>
              <a:rPr lang="en-US" u="sng" dirty="0">
                <a:solidFill>
                  <a:srgbClr val="001C72"/>
                </a:solidFill>
                <a:latin typeface="Calibri" panose="020F0502020204030204" pitchFamily="34" charset="0"/>
                <a:hlinkClick r:id="rId29"/>
              </a:rPr>
              <a:t>child</a:t>
            </a:r>
            <a:r>
              <a:rPr lang="en-US" dirty="0">
                <a:solidFill>
                  <a:srgbClr val="001C72"/>
                </a:solidFill>
                <a:latin typeface="Calibri" panose="020F0502020204030204" pitchFamily="34" charset="0"/>
                <a:hlinkClick r:id="rId29"/>
              </a:rPr>
              <a:t> </a:t>
            </a:r>
            <a:r>
              <a:rPr lang="en-US" dirty="0">
                <a:solidFill>
                  <a:srgbClr val="333333"/>
                </a:solidFill>
                <a:latin typeface="Calibri" panose="020F0502020204030204" pitchFamily="34" charset="0"/>
              </a:rPr>
              <a:t>sexual abuse with a</a:t>
            </a:r>
            <a:r>
              <a:rPr lang="en-US" dirty="0">
                <a:solidFill>
                  <a:srgbClr val="001C72"/>
                </a:solidFill>
                <a:latin typeface="Calibri" panose="020F0502020204030204" pitchFamily="34" charset="0"/>
                <a:hlinkClick r:id="rId29"/>
              </a:rPr>
              <a:t> </a:t>
            </a:r>
            <a:r>
              <a:rPr lang="en-US" u="sng" dirty="0">
                <a:solidFill>
                  <a:srgbClr val="001C72"/>
                </a:solidFill>
                <a:latin typeface="Calibri" panose="020F0502020204030204" pitchFamily="34" charset="0"/>
                <a:hlinkClick r:id="rId29"/>
              </a:rPr>
              <a:t>child;</a:t>
            </a:r>
            <a:endParaRPr lang="en-US" b="0" i="0" u="none" strike="noStrike" dirty="0">
              <a:solidFill>
                <a:srgbClr val="000000"/>
              </a:solidFill>
              <a:effectLst/>
            </a:endParaRPr>
          </a:p>
          <a:p>
            <a:pPr marL="1397660"/>
            <a:r>
              <a:rPr lang="en-US" b="1" dirty="0">
                <a:solidFill>
                  <a:srgbClr val="333333"/>
                </a:solidFill>
                <a:latin typeface="Calibri" panose="020F0502020204030204" pitchFamily="34" charset="0"/>
              </a:rPr>
              <a:t>(F) </a:t>
            </a:r>
            <a:r>
              <a:rPr lang="en-US" dirty="0">
                <a:solidFill>
                  <a:srgbClr val="333333"/>
                </a:solidFill>
                <a:latin typeface="Calibri" panose="020F0502020204030204" pitchFamily="34" charset="0"/>
              </a:rPr>
              <a:t>designing and implementing a locally-tailored plan to reduce exclusionary discipline practices in elementary and </a:t>
            </a:r>
            <a:r>
              <a:rPr lang="en-US" u="sng" dirty="0">
                <a:solidFill>
                  <a:srgbClr val="001C72"/>
                </a:solidFill>
                <a:latin typeface="Calibri" panose="020F0502020204030204" pitchFamily="34" charset="0"/>
                <a:hlinkClick r:id="rId30"/>
              </a:rPr>
              <a:t>secondary schools</a:t>
            </a:r>
            <a:r>
              <a:rPr lang="en-US" dirty="0">
                <a:solidFill>
                  <a:srgbClr val="333333"/>
                </a:solidFill>
                <a:latin typeface="Calibri" panose="020F0502020204030204" pitchFamily="34" charset="0"/>
              </a:rPr>
              <a:t> that—</a:t>
            </a:r>
            <a:endParaRPr lang="en-US" b="0" i="0" u="none" strike="noStrike" dirty="0">
              <a:solidFill>
                <a:srgbClr val="000000"/>
              </a:solidFill>
              <a:effectLst/>
            </a:endParaRPr>
          </a:p>
          <a:p>
            <a:pPr marL="1397660" indent="465887"/>
            <a:r>
              <a:rPr lang="en-US" b="1" dirty="0">
                <a:solidFill>
                  <a:srgbClr val="333333"/>
                </a:solidFill>
                <a:latin typeface="Calibri" panose="020F0502020204030204" pitchFamily="34" charset="0"/>
              </a:rPr>
              <a:t>(</a:t>
            </a:r>
            <a:r>
              <a:rPr lang="en-US" b="1" dirty="0" err="1">
                <a:solidFill>
                  <a:srgbClr val="333333"/>
                </a:solidFill>
                <a:latin typeface="Calibri" panose="020F0502020204030204" pitchFamily="34" charset="0"/>
              </a:rPr>
              <a:t>i</a:t>
            </a:r>
            <a:r>
              <a:rPr lang="en-US" b="1" dirty="0">
                <a:solidFill>
                  <a:srgbClr val="333333"/>
                </a:solidFill>
                <a:latin typeface="Calibri" panose="020F0502020204030204" pitchFamily="34" charset="0"/>
              </a:rPr>
              <a:t>)</a:t>
            </a:r>
            <a:r>
              <a:rPr lang="en-US" dirty="0">
                <a:solidFill>
                  <a:srgbClr val="333333"/>
                </a:solidFill>
                <a:latin typeface="Calibri" panose="020F0502020204030204" pitchFamily="34" charset="0"/>
              </a:rPr>
              <a:t> is consistent with best practices;</a:t>
            </a:r>
            <a:endParaRPr lang="en-US" b="0" i="0" u="none" strike="noStrike" dirty="0">
              <a:solidFill>
                <a:srgbClr val="000000"/>
              </a:solidFill>
              <a:effectLst/>
            </a:endParaRPr>
          </a:p>
          <a:p>
            <a:pPr marL="1863547"/>
            <a:r>
              <a:rPr lang="en-US" b="1" dirty="0">
                <a:solidFill>
                  <a:srgbClr val="333333"/>
                </a:solidFill>
                <a:latin typeface="Calibri" panose="020F0502020204030204" pitchFamily="34" charset="0"/>
              </a:rPr>
              <a:t>(ii)</a:t>
            </a:r>
            <a:r>
              <a:rPr lang="en-US" dirty="0">
                <a:solidFill>
                  <a:srgbClr val="333333"/>
                </a:solidFill>
                <a:latin typeface="Calibri" panose="020F0502020204030204" pitchFamily="34" charset="0"/>
              </a:rPr>
              <a:t> includes strategies that are </a:t>
            </a:r>
            <a:r>
              <a:rPr lang="en-US" u="sng" dirty="0">
                <a:solidFill>
                  <a:srgbClr val="001C72"/>
                </a:solidFill>
                <a:latin typeface="Calibri" panose="020F0502020204030204" pitchFamily="34" charset="0"/>
                <a:hlinkClick r:id="rId18"/>
              </a:rPr>
              <a:t>evidence-based</a:t>
            </a:r>
            <a:r>
              <a:rPr lang="en-US" dirty="0">
                <a:solidFill>
                  <a:srgbClr val="333333"/>
                </a:solidFill>
                <a:latin typeface="Calibri" panose="020F0502020204030204" pitchFamily="34" charset="0"/>
              </a:rPr>
              <a:t> (to the extent the </a:t>
            </a:r>
            <a:r>
              <a:rPr lang="en-US" u="sng" dirty="0">
                <a:solidFill>
                  <a:srgbClr val="001C72"/>
                </a:solidFill>
                <a:latin typeface="Calibri" panose="020F0502020204030204" pitchFamily="34" charset="0"/>
                <a:hlinkClick r:id="rId19"/>
              </a:rPr>
              <a:t>State</a:t>
            </a:r>
            <a:r>
              <a:rPr lang="en-US" dirty="0">
                <a:solidFill>
                  <a:srgbClr val="333333"/>
                </a:solidFill>
                <a:latin typeface="Calibri" panose="020F0502020204030204" pitchFamily="34" charset="0"/>
              </a:rPr>
              <a:t>, in consultation with local educational agencies in the </a:t>
            </a:r>
            <a:r>
              <a:rPr lang="en-US" u="sng" dirty="0">
                <a:solidFill>
                  <a:srgbClr val="001C72"/>
                </a:solidFill>
                <a:latin typeface="Calibri" panose="020F0502020204030204" pitchFamily="34" charset="0"/>
                <a:hlinkClick r:id="rId19"/>
              </a:rPr>
              <a:t>State</a:t>
            </a:r>
            <a:r>
              <a:rPr lang="en-US" dirty="0">
                <a:solidFill>
                  <a:srgbClr val="333333"/>
                </a:solidFill>
                <a:latin typeface="Calibri" panose="020F0502020204030204" pitchFamily="34" charset="0"/>
              </a:rPr>
              <a:t>, determines that such evidence is reasonably available); and</a:t>
            </a:r>
            <a:endParaRPr lang="en-US" b="0" i="0" u="none" strike="noStrike" dirty="0">
              <a:solidFill>
                <a:srgbClr val="000000"/>
              </a:solidFill>
              <a:effectLst/>
            </a:endParaRPr>
          </a:p>
          <a:p>
            <a:pPr marL="1863547"/>
            <a:r>
              <a:rPr lang="en-US" b="1" dirty="0">
                <a:solidFill>
                  <a:srgbClr val="333333"/>
                </a:solidFill>
                <a:latin typeface="Calibri" panose="020F0502020204030204" pitchFamily="34" charset="0"/>
              </a:rPr>
              <a:t>(iii)</a:t>
            </a:r>
            <a:r>
              <a:rPr lang="en-US" dirty="0">
                <a:solidFill>
                  <a:srgbClr val="333333"/>
                </a:solidFill>
                <a:latin typeface="Calibri" panose="020F0502020204030204" pitchFamily="34" charset="0"/>
              </a:rPr>
              <a:t> is aligned with the long-term goal of prison reduction through opportunities, </a:t>
            </a:r>
            <a:r>
              <a:rPr lang="en-US" u="sng" dirty="0">
                <a:solidFill>
                  <a:srgbClr val="001C72"/>
                </a:solidFill>
                <a:latin typeface="Calibri" panose="020F0502020204030204" pitchFamily="34" charset="0"/>
                <a:hlinkClick r:id="rId21"/>
              </a:rPr>
              <a:t>mentoring</a:t>
            </a:r>
            <a:r>
              <a:rPr lang="en-US" dirty="0">
                <a:solidFill>
                  <a:srgbClr val="333333"/>
                </a:solidFill>
                <a:latin typeface="Calibri" panose="020F0502020204030204" pitchFamily="34" charset="0"/>
              </a:rPr>
              <a:t>, intervention, support, and other education services, referred to as a “youth PROMISE plan”; or</a:t>
            </a:r>
            <a:endParaRPr lang="en-US" b="0" i="0" u="none" strike="noStrike" dirty="0">
              <a:solidFill>
                <a:srgbClr val="000000"/>
              </a:solidFill>
              <a:effectLst/>
            </a:endParaRPr>
          </a:p>
          <a:p>
            <a:pPr marL="1397660"/>
            <a:r>
              <a:rPr lang="en-US" b="1" dirty="0">
                <a:solidFill>
                  <a:srgbClr val="333333"/>
                </a:solidFill>
                <a:latin typeface="Calibri" panose="020F0502020204030204" pitchFamily="34" charset="0"/>
              </a:rPr>
              <a:t>(G)</a:t>
            </a:r>
            <a:r>
              <a:rPr lang="en-US" dirty="0">
                <a:solidFill>
                  <a:srgbClr val="000000"/>
                </a:solidFill>
                <a:latin typeface="Calibri" panose="020F0502020204030204" pitchFamily="34" charset="0"/>
              </a:rPr>
              <a:t> </a:t>
            </a:r>
            <a:r>
              <a:rPr lang="en-US" dirty="0">
                <a:solidFill>
                  <a:srgbClr val="333333"/>
                </a:solidFill>
                <a:latin typeface="Calibri" panose="020F0502020204030204" pitchFamily="34" charset="0"/>
              </a:rPr>
              <a:t>implementation of schoolwide positive behavioral interventions and supports, including through coordination with similar activities carried out under the </a:t>
            </a:r>
            <a:r>
              <a:rPr lang="en-US" u="sng" dirty="0">
                <a:solidFill>
                  <a:srgbClr val="001C72"/>
                </a:solidFill>
                <a:latin typeface="Calibri" panose="020F0502020204030204" pitchFamily="34" charset="0"/>
                <a:hlinkClick r:id="rId25"/>
              </a:rPr>
              <a:t>Individuals with Disabilities Education Act</a:t>
            </a:r>
            <a:r>
              <a:rPr lang="en-US" dirty="0">
                <a:solidFill>
                  <a:srgbClr val="333333"/>
                </a:solidFill>
                <a:latin typeface="Calibri" panose="020F0502020204030204" pitchFamily="34" charset="0"/>
              </a:rPr>
              <a:t> (</a:t>
            </a:r>
            <a:r>
              <a:rPr lang="en-US" u="sng" dirty="0">
                <a:solidFill>
                  <a:srgbClr val="001C72"/>
                </a:solidFill>
                <a:latin typeface="Calibri" panose="020F0502020204030204" pitchFamily="34" charset="0"/>
                <a:hlinkClick r:id="rId26"/>
              </a:rPr>
              <a:t>20 U.S.C. 1400</a:t>
            </a:r>
            <a:r>
              <a:rPr lang="en-US" dirty="0">
                <a:solidFill>
                  <a:srgbClr val="333333"/>
                </a:solidFill>
                <a:latin typeface="Calibri" panose="020F0502020204030204" pitchFamily="34" charset="0"/>
              </a:rPr>
              <a:t> et seq.), in order to improve academic outcomes and school conditions for student learning;</a:t>
            </a:r>
            <a:endParaRPr lang="en-US" b="0" i="0" u="none" strike="noStrike" dirty="0">
              <a:solidFill>
                <a:srgbClr val="000000"/>
              </a:solidFill>
              <a:effectLst/>
            </a:endParaRPr>
          </a:p>
          <a:p>
            <a:pPr marL="1397660"/>
            <a:br>
              <a:rPr lang="en-US" b="0" i="0" u="none" strike="noStrike" dirty="0">
                <a:solidFill>
                  <a:srgbClr val="000000"/>
                </a:solidFill>
                <a:effectLst/>
              </a:rPr>
            </a:br>
            <a:r>
              <a:rPr lang="en-US" b="1" dirty="0">
                <a:solidFill>
                  <a:srgbClr val="333333"/>
                </a:solidFill>
                <a:latin typeface="Calibri" panose="020F0502020204030204" pitchFamily="34" charset="0"/>
              </a:rPr>
              <a:t>(H) </a:t>
            </a:r>
            <a:r>
              <a:rPr lang="en-US" dirty="0">
                <a:solidFill>
                  <a:srgbClr val="333333"/>
                </a:solidFill>
                <a:latin typeface="Calibri" panose="020F0502020204030204" pitchFamily="34" charset="0"/>
              </a:rPr>
              <a:t>designating a site resource coordinator at a school or </a:t>
            </a:r>
            <a:r>
              <a:rPr lang="en-US" u="sng" dirty="0">
                <a:solidFill>
                  <a:srgbClr val="001C72"/>
                </a:solidFill>
                <a:latin typeface="Calibri" panose="020F0502020204030204" pitchFamily="34" charset="0"/>
                <a:hlinkClick r:id="rId11"/>
              </a:rPr>
              <a:t>local educational agency</a:t>
            </a:r>
            <a:r>
              <a:rPr lang="en-US" dirty="0">
                <a:solidFill>
                  <a:srgbClr val="333333"/>
                </a:solidFill>
                <a:latin typeface="Calibri" panose="020F0502020204030204" pitchFamily="34" charset="0"/>
              </a:rPr>
              <a:t> to provide a variety of services, such as—</a:t>
            </a:r>
            <a:endParaRPr lang="en-US" b="0" i="0" u="none" strike="noStrike" dirty="0">
              <a:solidFill>
                <a:srgbClr val="000000"/>
              </a:solidFill>
              <a:effectLst/>
            </a:endParaRPr>
          </a:p>
          <a:p>
            <a:pPr marL="1863547"/>
            <a:r>
              <a:rPr lang="en-US" b="1" dirty="0">
                <a:solidFill>
                  <a:srgbClr val="333333"/>
                </a:solidFill>
                <a:latin typeface="Calibri" panose="020F0502020204030204" pitchFamily="34" charset="0"/>
              </a:rPr>
              <a:t>(</a:t>
            </a:r>
            <a:r>
              <a:rPr lang="en-US" b="1" dirty="0" err="1">
                <a:solidFill>
                  <a:srgbClr val="333333"/>
                </a:solidFill>
                <a:latin typeface="Calibri" panose="020F0502020204030204" pitchFamily="34" charset="0"/>
              </a:rPr>
              <a:t>i</a:t>
            </a:r>
            <a:r>
              <a:rPr lang="en-US" b="1" dirty="0">
                <a:solidFill>
                  <a:srgbClr val="333333"/>
                </a:solidFill>
                <a:latin typeface="Calibri" panose="020F0502020204030204" pitchFamily="34" charset="0"/>
              </a:rPr>
              <a:t>)</a:t>
            </a:r>
            <a:r>
              <a:rPr lang="en-US" dirty="0">
                <a:solidFill>
                  <a:srgbClr val="333333"/>
                </a:solidFill>
                <a:latin typeface="Calibri" panose="020F0502020204030204" pitchFamily="34" charset="0"/>
              </a:rPr>
              <a:t> establishing partnerships within the community to provide resources and support for schools;</a:t>
            </a:r>
            <a:endParaRPr lang="en-US" b="0" i="0" u="none" strike="noStrike" dirty="0">
              <a:solidFill>
                <a:srgbClr val="000000"/>
              </a:solidFill>
              <a:effectLst/>
            </a:endParaRPr>
          </a:p>
          <a:p>
            <a:pPr marL="1863547"/>
            <a:r>
              <a:rPr lang="en-US" b="1" dirty="0">
                <a:solidFill>
                  <a:srgbClr val="333333"/>
                </a:solidFill>
                <a:latin typeface="Calibri" panose="020F0502020204030204" pitchFamily="34" charset="0"/>
              </a:rPr>
              <a:t>(ii)</a:t>
            </a:r>
            <a:r>
              <a:rPr lang="en-US" dirty="0">
                <a:solidFill>
                  <a:srgbClr val="333333"/>
                </a:solidFill>
                <a:latin typeface="Calibri" panose="020F0502020204030204" pitchFamily="34" charset="0"/>
              </a:rPr>
              <a:t> ensuring that all service and community partners are aligned with the academic expectations of a community school in order to improve student success; and</a:t>
            </a:r>
            <a:endParaRPr lang="en-US" b="0" i="0" u="none" strike="noStrike" dirty="0">
              <a:solidFill>
                <a:srgbClr val="000000"/>
              </a:solidFill>
              <a:effectLst/>
            </a:endParaRPr>
          </a:p>
          <a:p>
            <a:pPr marL="1863547"/>
            <a:r>
              <a:rPr lang="en-US" b="1" dirty="0">
                <a:solidFill>
                  <a:srgbClr val="333333"/>
                </a:solidFill>
                <a:latin typeface="Calibri" panose="020F0502020204030204" pitchFamily="34" charset="0"/>
              </a:rPr>
              <a:t>(iii)</a:t>
            </a:r>
            <a:r>
              <a:rPr lang="en-US" dirty="0">
                <a:solidFill>
                  <a:srgbClr val="333333"/>
                </a:solidFill>
                <a:latin typeface="Calibri" panose="020F0502020204030204" pitchFamily="34" charset="0"/>
              </a:rPr>
              <a:t> strengthening relationships between schools and communities; or</a:t>
            </a:r>
            <a:endParaRPr lang="en-US" b="0" i="0" u="none" strike="noStrike" dirty="0">
              <a:solidFill>
                <a:srgbClr val="000000"/>
              </a:solidFill>
              <a:effectLst/>
            </a:endParaRPr>
          </a:p>
          <a:p>
            <a:pPr marL="1397660"/>
            <a:r>
              <a:rPr lang="en-US" b="1" dirty="0">
                <a:solidFill>
                  <a:srgbClr val="333333"/>
                </a:solidFill>
                <a:latin typeface="Calibri" panose="020F0502020204030204" pitchFamily="34" charset="0"/>
              </a:rPr>
              <a:t>(I)</a:t>
            </a:r>
            <a:r>
              <a:rPr lang="en-US" dirty="0">
                <a:solidFill>
                  <a:srgbClr val="000000"/>
                </a:solidFill>
                <a:latin typeface="Calibri" panose="020F0502020204030204" pitchFamily="34" charset="0"/>
              </a:rPr>
              <a:t> </a:t>
            </a:r>
            <a:r>
              <a:rPr lang="en-US" u="sng" dirty="0">
                <a:solidFill>
                  <a:srgbClr val="001C72"/>
                </a:solidFill>
                <a:latin typeface="Calibri" panose="020F0502020204030204" pitchFamily="34" charset="0"/>
                <a:hlinkClick r:id="rId31"/>
              </a:rPr>
              <a:t>pay for success initiatives</a:t>
            </a:r>
            <a:r>
              <a:rPr lang="en-US" dirty="0">
                <a:solidFill>
                  <a:srgbClr val="333333"/>
                </a:solidFill>
                <a:latin typeface="Calibri" panose="020F0502020204030204" pitchFamily="34" charset="0"/>
              </a:rPr>
              <a:t> aligned with the purposes of this section.</a:t>
            </a:r>
            <a:endParaRPr lang="en-US" b="0" i="0" u="none" strike="noStrike" dirty="0">
              <a:solidFill>
                <a:srgbClr val="000000"/>
              </a:solidFill>
              <a:effectLst/>
            </a:endParaRPr>
          </a:p>
          <a:p>
            <a:endParaRPr lang="en-US" dirty="0"/>
          </a:p>
        </p:txBody>
      </p:sp>
      <p:sp>
        <p:nvSpPr>
          <p:cNvPr id="5" name="Slide Number Placeholder 4">
            <a:extLst>
              <a:ext uri="{FF2B5EF4-FFF2-40B4-BE49-F238E27FC236}">
                <a16:creationId xmlns:a16="http://schemas.microsoft.com/office/drawing/2014/main" id="{0C6BE601-F618-8BB5-80CA-8D08E958460C}"/>
              </a:ext>
            </a:extLst>
          </p:cNvPr>
          <p:cNvSpPr>
            <a:spLocks noGrp="1"/>
          </p:cNvSpPr>
          <p:nvPr>
            <p:ph type="sldNum" sz="quarter" idx="5"/>
          </p:nvPr>
        </p:nvSpPr>
        <p:spPr/>
        <p:txBody>
          <a:bodyPr/>
          <a:lstStyle/>
          <a:p>
            <a:fld id="{44C78FBE-7BAF-084B-BA02-478D902AA319}" type="slidenum">
              <a:rPr lang="en-US" smtClean="0"/>
              <a:t>8</a:t>
            </a:fld>
            <a:endParaRPr lang="en-US"/>
          </a:p>
        </p:txBody>
      </p:sp>
    </p:spTree>
    <p:extLst>
      <p:ext uri="{BB962C8B-B14F-4D97-AF65-F5344CB8AC3E}">
        <p14:creationId xmlns:p14="http://schemas.microsoft.com/office/powerpoint/2010/main" val="22232548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415" indent="-349415">
              <a:spcBef>
                <a:spcPts val="611"/>
              </a:spcBef>
              <a:buFont typeface="Symbol" pitchFamily="2" charset="2"/>
              <a:buChar char=""/>
            </a:pPr>
            <a:r>
              <a:rPr lang="en-US" sz="1800" dirty="0">
                <a:solidFill>
                  <a:srgbClr val="000000"/>
                </a:solidFill>
                <a:latin typeface="Calibri" panose="020F0502020204030204" pitchFamily="34" charset="0"/>
                <a:ea typeface="Arial" panose="020B0604020202020204" pitchFamily="34" charset="0"/>
                <a:cs typeface="Calibri" panose="020F0502020204030204" pitchFamily="34" charset="0"/>
              </a:rPr>
              <a:t>An </a:t>
            </a:r>
            <a:r>
              <a:rPr lang="en-US" sz="1800" b="1" i="1" dirty="0">
                <a:solidFill>
                  <a:srgbClr val="000000"/>
                </a:solidFill>
                <a:latin typeface="Calibri" panose="020F0502020204030204" pitchFamily="34" charset="0"/>
                <a:ea typeface="Arial" panose="020B0604020202020204" pitchFamily="34" charset="0"/>
                <a:cs typeface="Calibri" panose="020F0502020204030204" pitchFamily="34" charset="0"/>
              </a:rPr>
              <a:t>emergency preparedness drill</a:t>
            </a:r>
            <a:r>
              <a:rPr lang="en-US" sz="1800" dirty="0">
                <a:solidFill>
                  <a:srgbClr val="000000"/>
                </a:solidFill>
                <a:latin typeface="Calibri" panose="020F0502020204030204" pitchFamily="34" charset="0"/>
                <a:ea typeface="Arial" panose="020B0604020202020204" pitchFamily="34" charset="0"/>
                <a:cs typeface="Calibri" panose="020F0502020204030204" pitchFamily="34" charset="0"/>
              </a:rPr>
              <a:t>, at least once a year. These would typically be associated with response to severe weather or a natural disaster.</a:t>
            </a:r>
          </a:p>
          <a:p>
            <a:pPr marL="349415" indent="-349415">
              <a:spcBef>
                <a:spcPts val="611"/>
              </a:spcBef>
              <a:buFont typeface="Symbol" pitchFamily="2" charset="2"/>
              <a:buChar char=""/>
            </a:pPr>
            <a:endParaRPr lang="en-US" sz="1800" dirty="0">
              <a:latin typeface="Calibri" panose="020F0502020204030204" pitchFamily="34" charset="0"/>
              <a:ea typeface="Arial" panose="020B0604020202020204" pitchFamily="34" charset="0"/>
              <a:cs typeface="Arial" panose="020B0604020202020204" pitchFamily="34" charset="0"/>
            </a:endParaRPr>
          </a:p>
          <a:p>
            <a:pPr marL="349415" indent="-349415">
              <a:buFont typeface="Symbol" pitchFamily="2" charset="2"/>
              <a:buChar char=""/>
            </a:pPr>
            <a:r>
              <a:rPr lang="en-US" sz="1800" b="1" i="1" dirty="0">
                <a:solidFill>
                  <a:srgbClr val="000000"/>
                </a:solidFill>
                <a:latin typeface="Calibri" panose="020F0502020204030204" pitchFamily="34" charset="0"/>
                <a:ea typeface="Arial" panose="020B0604020202020204" pitchFamily="34" charset="0"/>
                <a:cs typeface="Calibri" panose="020F0502020204030204" pitchFamily="34" charset="0"/>
              </a:rPr>
              <a:t>Fire drills</a:t>
            </a:r>
            <a:r>
              <a:rPr lang="en-US" sz="1800" dirty="0">
                <a:solidFill>
                  <a:srgbClr val="000000"/>
                </a:solidFill>
                <a:latin typeface="Calibri" panose="020F0502020204030204" pitchFamily="34" charset="0"/>
                <a:ea typeface="Arial" panose="020B0604020202020204" pitchFamily="34" charset="0"/>
                <a:cs typeface="Calibri" panose="020F0502020204030204" pitchFamily="34" charset="0"/>
              </a:rPr>
              <a:t>, on a monthly basis. This frequency recognizes that, despite the understandable attention security threats and catastrophic natural disasters get, it is fire that presents the most frequently encountered disaster related risk to school buildings and the students and staff in them. During fire drills, students and teachers are to be instructed in the use of the fire-escapes, fire extinguishers, and which exits to use. Additionally, these drills are to involve whole building evacuations, to a place of safety outside.</a:t>
            </a:r>
          </a:p>
          <a:p>
            <a:pPr marL="349415" indent="-349415">
              <a:buFont typeface="Symbol" pitchFamily="2" charset="2"/>
              <a:buChar char=""/>
            </a:pPr>
            <a:endParaRPr lang="en-US" sz="1800" dirty="0">
              <a:latin typeface="Calibri" panose="020F0502020204030204" pitchFamily="34" charset="0"/>
              <a:ea typeface="Arial" panose="020B0604020202020204" pitchFamily="34" charset="0"/>
              <a:cs typeface="Arial" panose="020B0604020202020204" pitchFamily="34" charset="0"/>
            </a:endParaRPr>
          </a:p>
          <a:p>
            <a:pPr marL="349415" indent="-349415">
              <a:buFont typeface="Symbol" pitchFamily="2" charset="2"/>
              <a:buChar char=""/>
            </a:pPr>
            <a:r>
              <a:rPr lang="en-US" sz="1800" dirty="0">
                <a:solidFill>
                  <a:srgbClr val="000000"/>
                </a:solidFill>
                <a:latin typeface="Calibri" panose="020F0502020204030204" pitchFamily="34" charset="0"/>
                <a:ea typeface="Arial" panose="020B0604020202020204" pitchFamily="34" charset="0"/>
                <a:cs typeface="Calibri" panose="020F0502020204030204" pitchFamily="34" charset="0"/>
              </a:rPr>
              <a:t>A </a:t>
            </a:r>
            <a:r>
              <a:rPr lang="en-US" sz="1800" b="1" i="1" dirty="0">
                <a:solidFill>
                  <a:srgbClr val="000000"/>
                </a:solidFill>
                <a:latin typeface="Calibri" panose="020F0502020204030204" pitchFamily="34" charset="0"/>
                <a:ea typeface="Arial" panose="020B0604020202020204" pitchFamily="34" charset="0"/>
                <a:cs typeface="Calibri" panose="020F0502020204030204" pitchFamily="34" charset="0"/>
              </a:rPr>
              <a:t>school security drill</a:t>
            </a:r>
            <a:r>
              <a:rPr lang="en-US" sz="1800" dirty="0">
                <a:solidFill>
                  <a:srgbClr val="000000"/>
                </a:solidFill>
                <a:latin typeface="Calibri" panose="020F0502020204030204" pitchFamily="34" charset="0"/>
                <a:ea typeface="Arial" panose="020B0604020202020204" pitchFamily="34" charset="0"/>
                <a:cs typeface="Calibri" panose="020F0502020204030204" pitchFamily="34" charset="0"/>
              </a:rPr>
              <a:t> within 90 calendar days of the start of the school year, while school is in session and students are present. Note that schools also have the freedom to conduct up to two security drills per school building per year that will replace the fire drill for that given month. School security drills are planned exercises designed to practice procedures to respond to an emergency that may include, but is not limited to, an act of terrorism, armed intruder situation or other violent threat. The chief school administrator must notify and request assistance from the local law enforcement agency and emergency management agency before conducting the school security drill. Additionally, the chief school administrator must provide advance notice to parents/guardians that the school security drill will be held.</a:t>
            </a:r>
          </a:p>
          <a:p>
            <a:pPr marL="349415" indent="-349415">
              <a:buFont typeface="Symbol" pitchFamily="2" charset="2"/>
              <a:buChar char=""/>
            </a:pPr>
            <a:endParaRPr lang="en-US" sz="1800" dirty="0">
              <a:latin typeface="Calibri" panose="020F0502020204030204" pitchFamily="34" charset="0"/>
              <a:ea typeface="Arial" panose="020B0604020202020204" pitchFamily="34" charset="0"/>
              <a:cs typeface="Arial" panose="020B0604020202020204" pitchFamily="34" charset="0"/>
            </a:endParaRPr>
          </a:p>
          <a:p>
            <a:pPr marL="349415" indent="-349415">
              <a:spcAft>
                <a:spcPts val="611"/>
              </a:spcAft>
              <a:buFont typeface="Symbol" pitchFamily="2" charset="2"/>
              <a:buChar char=""/>
            </a:pPr>
            <a:r>
              <a:rPr lang="en-US" sz="1800" b="1" i="1" dirty="0">
                <a:solidFill>
                  <a:srgbClr val="000000"/>
                </a:solidFill>
                <a:latin typeface="Calibri" panose="020F0502020204030204" pitchFamily="34" charset="0"/>
                <a:ea typeface="Arial" panose="020B0604020202020204" pitchFamily="34" charset="0"/>
                <a:cs typeface="Calibri" panose="020F0502020204030204" pitchFamily="34" charset="0"/>
              </a:rPr>
              <a:t>Bus emergency drills</a:t>
            </a:r>
            <a:r>
              <a:rPr lang="en-US" sz="1800" dirty="0">
                <a:solidFill>
                  <a:srgbClr val="000000"/>
                </a:solidFill>
                <a:latin typeface="Calibri" panose="020F0502020204030204" pitchFamily="34" charset="0"/>
                <a:ea typeface="Arial" panose="020B0604020202020204" pitchFamily="34" charset="0"/>
                <a:cs typeface="Calibri" panose="020F0502020204030204" pitchFamily="34" charset="0"/>
              </a:rPr>
              <a:t>. It is also important to understand that drills do not solely relate to school buildings. All school entities using or contracting for school buses are required to conduct two emergency evacuation drills on buses </a:t>
            </a:r>
            <a:r>
              <a:rPr lang="en-US" sz="1800" i="1" dirty="0">
                <a:solidFill>
                  <a:srgbClr val="000000"/>
                </a:solidFill>
                <a:latin typeface="Calibri" panose="020F0502020204030204" pitchFamily="34" charset="0"/>
                <a:ea typeface="Arial" panose="020B0604020202020204" pitchFamily="34" charset="0"/>
                <a:cs typeface="Calibri" panose="020F0502020204030204" pitchFamily="34" charset="0"/>
              </a:rPr>
              <a:t>on school grounds</a:t>
            </a:r>
            <a:r>
              <a:rPr lang="en-US" sz="1800" dirty="0">
                <a:solidFill>
                  <a:srgbClr val="000000"/>
                </a:solidFill>
                <a:latin typeface="Calibri" panose="020F0502020204030204" pitchFamily="34" charset="0"/>
                <a:ea typeface="Arial" panose="020B0604020202020204" pitchFamily="34" charset="0"/>
                <a:cs typeface="Calibri" panose="020F0502020204030204" pitchFamily="34" charset="0"/>
              </a:rPr>
              <a:t> each school year. The first to be conducted during the first week of the first school term and the second during the month of March. These drills teach students how to use emergency exit doors and fire extinguishers and how to properly evacuate buses in the event of fires or accidents.</a:t>
            </a:r>
            <a:endParaRPr lang="en-US" sz="1800" dirty="0">
              <a:latin typeface="Calibri" panose="020F0502020204030204" pitchFamily="34" charset="0"/>
              <a:ea typeface="Arial" panose="020B0604020202020204" pitchFamily="34" charset="0"/>
              <a:cs typeface="Arial" panose="020B0604020202020204" pitchFamily="34" charset="0"/>
            </a:endParaRPr>
          </a:p>
          <a:p>
            <a:endParaRPr lang="en-US" dirty="0"/>
          </a:p>
        </p:txBody>
      </p:sp>
      <p:sp>
        <p:nvSpPr>
          <p:cNvPr id="5" name="Slide Number Placeholder 4">
            <a:extLst>
              <a:ext uri="{FF2B5EF4-FFF2-40B4-BE49-F238E27FC236}">
                <a16:creationId xmlns:a16="http://schemas.microsoft.com/office/drawing/2014/main" id="{12F7E537-A01C-7377-65AA-DB27ED6F7258}"/>
              </a:ext>
            </a:extLst>
          </p:cNvPr>
          <p:cNvSpPr>
            <a:spLocks noGrp="1"/>
          </p:cNvSpPr>
          <p:nvPr>
            <p:ph type="sldNum" sz="quarter" idx="5"/>
          </p:nvPr>
        </p:nvSpPr>
        <p:spPr/>
        <p:txBody>
          <a:bodyPr/>
          <a:lstStyle/>
          <a:p>
            <a:fld id="{44C78FBE-7BAF-084B-BA02-478D902AA319}" type="slidenum">
              <a:rPr lang="en-US" smtClean="0"/>
              <a:t>9</a:t>
            </a:fld>
            <a:endParaRPr lang="en-US"/>
          </a:p>
        </p:txBody>
      </p:sp>
    </p:spTree>
    <p:extLst>
      <p:ext uri="{BB962C8B-B14F-4D97-AF65-F5344CB8AC3E}">
        <p14:creationId xmlns:p14="http://schemas.microsoft.com/office/powerpoint/2010/main" val="1962509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944F9-7CFE-3D52-E423-9D51FF4C780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7AD7B8A-B24E-7F34-B836-3A4C491B6F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09DA24-5854-2372-F423-8D8489740D09}"/>
              </a:ext>
            </a:extLst>
          </p:cNvPr>
          <p:cNvSpPr>
            <a:spLocks noGrp="1"/>
          </p:cNvSpPr>
          <p:nvPr>
            <p:ph type="dt" sz="half" idx="10"/>
          </p:nvPr>
        </p:nvSpPr>
        <p:spPr/>
        <p:txBody>
          <a:bodyPr/>
          <a:lstStyle/>
          <a:p>
            <a:fld id="{4AA6C49D-9E9A-694A-8256-E73C3835CF76}" type="datetimeFigureOut">
              <a:rPr lang="en-US" smtClean="0"/>
              <a:t>11/19/2024</a:t>
            </a:fld>
            <a:endParaRPr lang="en-US"/>
          </a:p>
        </p:txBody>
      </p:sp>
      <p:sp>
        <p:nvSpPr>
          <p:cNvPr id="5" name="Footer Placeholder 4">
            <a:extLst>
              <a:ext uri="{FF2B5EF4-FFF2-40B4-BE49-F238E27FC236}">
                <a16:creationId xmlns:a16="http://schemas.microsoft.com/office/drawing/2014/main" id="{05253DDB-397C-23D2-2D7D-C14D4BC306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785AFF-F4F0-7B42-1F56-2CAB71429D21}"/>
              </a:ext>
            </a:extLst>
          </p:cNvPr>
          <p:cNvSpPr>
            <a:spLocks noGrp="1"/>
          </p:cNvSpPr>
          <p:nvPr>
            <p:ph type="sldNum" sz="quarter" idx="12"/>
          </p:nvPr>
        </p:nvSpPr>
        <p:spPr/>
        <p:txBody>
          <a:bodyPr/>
          <a:lstStyle/>
          <a:p>
            <a:fld id="{81D5E7DF-800E-4E44-AA9B-91898FF2DB98}" type="slidenum">
              <a:rPr lang="en-US" smtClean="0"/>
              <a:t>‹#›</a:t>
            </a:fld>
            <a:endParaRPr lang="en-US"/>
          </a:p>
        </p:txBody>
      </p:sp>
    </p:spTree>
    <p:extLst>
      <p:ext uri="{BB962C8B-B14F-4D97-AF65-F5344CB8AC3E}">
        <p14:creationId xmlns:p14="http://schemas.microsoft.com/office/powerpoint/2010/main" val="535115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C955E-1F38-930B-7C4B-E8780D9AB9A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13176A5-DF08-51B0-D45B-452B23E0267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88D6D8-3E68-7189-E366-619F46B85D99}"/>
              </a:ext>
            </a:extLst>
          </p:cNvPr>
          <p:cNvSpPr>
            <a:spLocks noGrp="1"/>
          </p:cNvSpPr>
          <p:nvPr>
            <p:ph type="dt" sz="half" idx="10"/>
          </p:nvPr>
        </p:nvSpPr>
        <p:spPr/>
        <p:txBody>
          <a:bodyPr/>
          <a:lstStyle/>
          <a:p>
            <a:fld id="{4AA6C49D-9E9A-694A-8256-E73C3835CF76}" type="datetimeFigureOut">
              <a:rPr lang="en-US" smtClean="0"/>
              <a:t>11/19/2024</a:t>
            </a:fld>
            <a:endParaRPr lang="en-US"/>
          </a:p>
        </p:txBody>
      </p:sp>
      <p:sp>
        <p:nvSpPr>
          <p:cNvPr id="5" name="Footer Placeholder 4">
            <a:extLst>
              <a:ext uri="{FF2B5EF4-FFF2-40B4-BE49-F238E27FC236}">
                <a16:creationId xmlns:a16="http://schemas.microsoft.com/office/drawing/2014/main" id="{71220657-A4FC-E024-6618-CC4AF720BB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9E17A3-ECA6-6AAD-2BDE-02E829DDAB93}"/>
              </a:ext>
            </a:extLst>
          </p:cNvPr>
          <p:cNvSpPr>
            <a:spLocks noGrp="1"/>
          </p:cNvSpPr>
          <p:nvPr>
            <p:ph type="sldNum" sz="quarter" idx="12"/>
          </p:nvPr>
        </p:nvSpPr>
        <p:spPr/>
        <p:txBody>
          <a:bodyPr/>
          <a:lstStyle/>
          <a:p>
            <a:fld id="{81D5E7DF-800E-4E44-AA9B-91898FF2DB98}" type="slidenum">
              <a:rPr lang="en-US" smtClean="0"/>
              <a:t>‹#›</a:t>
            </a:fld>
            <a:endParaRPr lang="en-US"/>
          </a:p>
        </p:txBody>
      </p:sp>
    </p:spTree>
    <p:extLst>
      <p:ext uri="{BB962C8B-B14F-4D97-AF65-F5344CB8AC3E}">
        <p14:creationId xmlns:p14="http://schemas.microsoft.com/office/powerpoint/2010/main" val="2678508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86E130-B3D5-4926-A300-A6C2F6404D6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EAC5D7A-5F7C-A6DA-AEE5-E9EC7B79BFD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FB83F9-DE8E-8335-E5E0-537AE9609EB5}"/>
              </a:ext>
            </a:extLst>
          </p:cNvPr>
          <p:cNvSpPr>
            <a:spLocks noGrp="1"/>
          </p:cNvSpPr>
          <p:nvPr>
            <p:ph type="dt" sz="half" idx="10"/>
          </p:nvPr>
        </p:nvSpPr>
        <p:spPr/>
        <p:txBody>
          <a:bodyPr/>
          <a:lstStyle/>
          <a:p>
            <a:fld id="{4AA6C49D-9E9A-694A-8256-E73C3835CF76}" type="datetimeFigureOut">
              <a:rPr lang="en-US" smtClean="0"/>
              <a:t>11/19/2024</a:t>
            </a:fld>
            <a:endParaRPr lang="en-US"/>
          </a:p>
        </p:txBody>
      </p:sp>
      <p:sp>
        <p:nvSpPr>
          <p:cNvPr id="5" name="Footer Placeholder 4">
            <a:extLst>
              <a:ext uri="{FF2B5EF4-FFF2-40B4-BE49-F238E27FC236}">
                <a16:creationId xmlns:a16="http://schemas.microsoft.com/office/drawing/2014/main" id="{21AD8361-AD91-C955-CD8B-91B0F40D85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F00E37-BD63-EAE6-6991-B1908A362A75}"/>
              </a:ext>
            </a:extLst>
          </p:cNvPr>
          <p:cNvSpPr>
            <a:spLocks noGrp="1"/>
          </p:cNvSpPr>
          <p:nvPr>
            <p:ph type="sldNum" sz="quarter" idx="12"/>
          </p:nvPr>
        </p:nvSpPr>
        <p:spPr/>
        <p:txBody>
          <a:bodyPr/>
          <a:lstStyle/>
          <a:p>
            <a:fld id="{81D5E7DF-800E-4E44-AA9B-91898FF2DB98}" type="slidenum">
              <a:rPr lang="en-US" smtClean="0"/>
              <a:t>‹#›</a:t>
            </a:fld>
            <a:endParaRPr lang="en-US"/>
          </a:p>
        </p:txBody>
      </p:sp>
    </p:spTree>
    <p:extLst>
      <p:ext uri="{BB962C8B-B14F-4D97-AF65-F5344CB8AC3E}">
        <p14:creationId xmlns:p14="http://schemas.microsoft.com/office/powerpoint/2010/main" val="1523553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0CE09-02A7-5FA5-B9CA-C5C29B3F51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82A6AD-49BE-A88F-D12E-99C85683204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AB380A-0D10-DC10-3D3A-D587FEA67C24}"/>
              </a:ext>
            </a:extLst>
          </p:cNvPr>
          <p:cNvSpPr>
            <a:spLocks noGrp="1"/>
          </p:cNvSpPr>
          <p:nvPr>
            <p:ph type="dt" sz="half" idx="10"/>
          </p:nvPr>
        </p:nvSpPr>
        <p:spPr/>
        <p:txBody>
          <a:bodyPr/>
          <a:lstStyle/>
          <a:p>
            <a:fld id="{4AA6C49D-9E9A-694A-8256-E73C3835CF76}" type="datetimeFigureOut">
              <a:rPr lang="en-US" smtClean="0"/>
              <a:t>11/19/2024</a:t>
            </a:fld>
            <a:endParaRPr lang="en-US"/>
          </a:p>
        </p:txBody>
      </p:sp>
      <p:sp>
        <p:nvSpPr>
          <p:cNvPr id="5" name="Footer Placeholder 4">
            <a:extLst>
              <a:ext uri="{FF2B5EF4-FFF2-40B4-BE49-F238E27FC236}">
                <a16:creationId xmlns:a16="http://schemas.microsoft.com/office/drawing/2014/main" id="{E1565BB8-3A02-FD65-F6D6-60814CA807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3DB885-5DA1-D636-FD87-D27A6B5AA6B7}"/>
              </a:ext>
            </a:extLst>
          </p:cNvPr>
          <p:cNvSpPr>
            <a:spLocks noGrp="1"/>
          </p:cNvSpPr>
          <p:nvPr>
            <p:ph type="sldNum" sz="quarter" idx="12"/>
          </p:nvPr>
        </p:nvSpPr>
        <p:spPr/>
        <p:txBody>
          <a:bodyPr/>
          <a:lstStyle/>
          <a:p>
            <a:fld id="{81D5E7DF-800E-4E44-AA9B-91898FF2DB98}" type="slidenum">
              <a:rPr lang="en-US" smtClean="0"/>
              <a:t>‹#›</a:t>
            </a:fld>
            <a:endParaRPr lang="en-US"/>
          </a:p>
        </p:txBody>
      </p:sp>
    </p:spTree>
    <p:extLst>
      <p:ext uri="{BB962C8B-B14F-4D97-AF65-F5344CB8AC3E}">
        <p14:creationId xmlns:p14="http://schemas.microsoft.com/office/powerpoint/2010/main" val="2068326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2FFCC-C744-A12C-CC79-BFAE2E7E9FB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649E534-9FDD-F1B1-099C-88B6A8A33E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847C310-9926-89C7-50AF-1650A3DE41BB}"/>
              </a:ext>
            </a:extLst>
          </p:cNvPr>
          <p:cNvSpPr>
            <a:spLocks noGrp="1"/>
          </p:cNvSpPr>
          <p:nvPr>
            <p:ph type="dt" sz="half" idx="10"/>
          </p:nvPr>
        </p:nvSpPr>
        <p:spPr/>
        <p:txBody>
          <a:bodyPr/>
          <a:lstStyle/>
          <a:p>
            <a:fld id="{4AA6C49D-9E9A-694A-8256-E73C3835CF76}" type="datetimeFigureOut">
              <a:rPr lang="en-US" smtClean="0"/>
              <a:t>11/19/2024</a:t>
            </a:fld>
            <a:endParaRPr lang="en-US"/>
          </a:p>
        </p:txBody>
      </p:sp>
      <p:sp>
        <p:nvSpPr>
          <p:cNvPr id="5" name="Footer Placeholder 4">
            <a:extLst>
              <a:ext uri="{FF2B5EF4-FFF2-40B4-BE49-F238E27FC236}">
                <a16:creationId xmlns:a16="http://schemas.microsoft.com/office/drawing/2014/main" id="{1527BA0F-2348-1BC6-C69F-3EC366D8C0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C9A5DD-FE53-B281-1952-A0C1724E7F3D}"/>
              </a:ext>
            </a:extLst>
          </p:cNvPr>
          <p:cNvSpPr>
            <a:spLocks noGrp="1"/>
          </p:cNvSpPr>
          <p:nvPr>
            <p:ph type="sldNum" sz="quarter" idx="12"/>
          </p:nvPr>
        </p:nvSpPr>
        <p:spPr/>
        <p:txBody>
          <a:bodyPr/>
          <a:lstStyle/>
          <a:p>
            <a:fld id="{81D5E7DF-800E-4E44-AA9B-91898FF2DB98}" type="slidenum">
              <a:rPr lang="en-US" smtClean="0"/>
              <a:t>‹#›</a:t>
            </a:fld>
            <a:endParaRPr lang="en-US"/>
          </a:p>
        </p:txBody>
      </p:sp>
    </p:spTree>
    <p:extLst>
      <p:ext uri="{BB962C8B-B14F-4D97-AF65-F5344CB8AC3E}">
        <p14:creationId xmlns:p14="http://schemas.microsoft.com/office/powerpoint/2010/main" val="1367467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BD68D-EACC-B21C-1097-69D5F34069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120DCF-A69F-AB24-68FE-A36F19103CA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6CD8D3B-7005-98E9-8E30-3B10B4EA478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22886C-C6B2-678D-A852-77A59C6BAA4C}"/>
              </a:ext>
            </a:extLst>
          </p:cNvPr>
          <p:cNvSpPr>
            <a:spLocks noGrp="1"/>
          </p:cNvSpPr>
          <p:nvPr>
            <p:ph type="dt" sz="half" idx="10"/>
          </p:nvPr>
        </p:nvSpPr>
        <p:spPr/>
        <p:txBody>
          <a:bodyPr/>
          <a:lstStyle/>
          <a:p>
            <a:fld id="{4AA6C49D-9E9A-694A-8256-E73C3835CF76}" type="datetimeFigureOut">
              <a:rPr lang="en-US" smtClean="0"/>
              <a:t>11/19/2024</a:t>
            </a:fld>
            <a:endParaRPr lang="en-US"/>
          </a:p>
        </p:txBody>
      </p:sp>
      <p:sp>
        <p:nvSpPr>
          <p:cNvPr id="6" name="Footer Placeholder 5">
            <a:extLst>
              <a:ext uri="{FF2B5EF4-FFF2-40B4-BE49-F238E27FC236}">
                <a16:creationId xmlns:a16="http://schemas.microsoft.com/office/drawing/2014/main" id="{497D6C5F-3A80-5BAA-FBF9-7569EAA122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A1DEEC-5C14-64FE-5856-727EEC51B311}"/>
              </a:ext>
            </a:extLst>
          </p:cNvPr>
          <p:cNvSpPr>
            <a:spLocks noGrp="1"/>
          </p:cNvSpPr>
          <p:nvPr>
            <p:ph type="sldNum" sz="quarter" idx="12"/>
          </p:nvPr>
        </p:nvSpPr>
        <p:spPr/>
        <p:txBody>
          <a:bodyPr/>
          <a:lstStyle/>
          <a:p>
            <a:fld id="{81D5E7DF-800E-4E44-AA9B-91898FF2DB98}" type="slidenum">
              <a:rPr lang="en-US" smtClean="0"/>
              <a:t>‹#›</a:t>
            </a:fld>
            <a:endParaRPr lang="en-US"/>
          </a:p>
        </p:txBody>
      </p:sp>
    </p:spTree>
    <p:extLst>
      <p:ext uri="{BB962C8B-B14F-4D97-AF65-F5344CB8AC3E}">
        <p14:creationId xmlns:p14="http://schemas.microsoft.com/office/powerpoint/2010/main" val="2986047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5AF71-6FD3-1B7A-CF7E-A9B1104F022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D51CA6E-5E69-EAFB-E2BE-C907C12938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B6BD05-18B0-E97C-1A2D-66383AFBA5A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EC953FC-E64D-3770-DA6E-1931B2486E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27C97C-0CCD-8034-D743-A94AE018C0C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15C17DC-6D53-D498-6981-A9833AC243EC}"/>
              </a:ext>
            </a:extLst>
          </p:cNvPr>
          <p:cNvSpPr>
            <a:spLocks noGrp="1"/>
          </p:cNvSpPr>
          <p:nvPr>
            <p:ph type="dt" sz="half" idx="10"/>
          </p:nvPr>
        </p:nvSpPr>
        <p:spPr/>
        <p:txBody>
          <a:bodyPr/>
          <a:lstStyle/>
          <a:p>
            <a:fld id="{4AA6C49D-9E9A-694A-8256-E73C3835CF76}" type="datetimeFigureOut">
              <a:rPr lang="en-US" smtClean="0"/>
              <a:t>11/19/2024</a:t>
            </a:fld>
            <a:endParaRPr lang="en-US"/>
          </a:p>
        </p:txBody>
      </p:sp>
      <p:sp>
        <p:nvSpPr>
          <p:cNvPr id="8" name="Footer Placeholder 7">
            <a:extLst>
              <a:ext uri="{FF2B5EF4-FFF2-40B4-BE49-F238E27FC236}">
                <a16:creationId xmlns:a16="http://schemas.microsoft.com/office/drawing/2014/main" id="{7B81E2E7-29F5-6E92-9334-1A5CD1D7783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143994C-2F89-BF61-47B3-DBDE37B845BC}"/>
              </a:ext>
            </a:extLst>
          </p:cNvPr>
          <p:cNvSpPr>
            <a:spLocks noGrp="1"/>
          </p:cNvSpPr>
          <p:nvPr>
            <p:ph type="sldNum" sz="quarter" idx="12"/>
          </p:nvPr>
        </p:nvSpPr>
        <p:spPr/>
        <p:txBody>
          <a:bodyPr/>
          <a:lstStyle/>
          <a:p>
            <a:fld id="{81D5E7DF-800E-4E44-AA9B-91898FF2DB98}" type="slidenum">
              <a:rPr lang="en-US" smtClean="0"/>
              <a:t>‹#›</a:t>
            </a:fld>
            <a:endParaRPr lang="en-US"/>
          </a:p>
        </p:txBody>
      </p:sp>
    </p:spTree>
    <p:extLst>
      <p:ext uri="{BB962C8B-B14F-4D97-AF65-F5344CB8AC3E}">
        <p14:creationId xmlns:p14="http://schemas.microsoft.com/office/powerpoint/2010/main" val="1851625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C0680-AB49-A4A1-5A37-1C712FB59EC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295C5E5-D49F-D802-8262-A786CEC674DF}"/>
              </a:ext>
            </a:extLst>
          </p:cNvPr>
          <p:cNvSpPr>
            <a:spLocks noGrp="1"/>
          </p:cNvSpPr>
          <p:nvPr>
            <p:ph type="dt" sz="half" idx="10"/>
          </p:nvPr>
        </p:nvSpPr>
        <p:spPr/>
        <p:txBody>
          <a:bodyPr/>
          <a:lstStyle/>
          <a:p>
            <a:fld id="{4AA6C49D-9E9A-694A-8256-E73C3835CF76}" type="datetimeFigureOut">
              <a:rPr lang="en-US" smtClean="0"/>
              <a:t>11/19/2024</a:t>
            </a:fld>
            <a:endParaRPr lang="en-US"/>
          </a:p>
        </p:txBody>
      </p:sp>
      <p:sp>
        <p:nvSpPr>
          <p:cNvPr id="4" name="Footer Placeholder 3">
            <a:extLst>
              <a:ext uri="{FF2B5EF4-FFF2-40B4-BE49-F238E27FC236}">
                <a16:creationId xmlns:a16="http://schemas.microsoft.com/office/drawing/2014/main" id="{84FD6495-B99C-1DF6-89CE-F3816AC650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66A31F3-6951-C4A5-4FCA-9BD2295A5889}"/>
              </a:ext>
            </a:extLst>
          </p:cNvPr>
          <p:cNvSpPr>
            <a:spLocks noGrp="1"/>
          </p:cNvSpPr>
          <p:nvPr>
            <p:ph type="sldNum" sz="quarter" idx="12"/>
          </p:nvPr>
        </p:nvSpPr>
        <p:spPr/>
        <p:txBody>
          <a:bodyPr/>
          <a:lstStyle/>
          <a:p>
            <a:fld id="{81D5E7DF-800E-4E44-AA9B-91898FF2DB98}" type="slidenum">
              <a:rPr lang="en-US" smtClean="0"/>
              <a:t>‹#›</a:t>
            </a:fld>
            <a:endParaRPr lang="en-US"/>
          </a:p>
        </p:txBody>
      </p:sp>
    </p:spTree>
    <p:extLst>
      <p:ext uri="{BB962C8B-B14F-4D97-AF65-F5344CB8AC3E}">
        <p14:creationId xmlns:p14="http://schemas.microsoft.com/office/powerpoint/2010/main" val="510369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F19486-C52F-5A81-ADAC-EDB863630C83}"/>
              </a:ext>
            </a:extLst>
          </p:cNvPr>
          <p:cNvSpPr>
            <a:spLocks noGrp="1"/>
          </p:cNvSpPr>
          <p:nvPr>
            <p:ph type="dt" sz="half" idx="10"/>
          </p:nvPr>
        </p:nvSpPr>
        <p:spPr/>
        <p:txBody>
          <a:bodyPr/>
          <a:lstStyle/>
          <a:p>
            <a:fld id="{4AA6C49D-9E9A-694A-8256-E73C3835CF76}" type="datetimeFigureOut">
              <a:rPr lang="en-US" smtClean="0"/>
              <a:t>11/19/2024</a:t>
            </a:fld>
            <a:endParaRPr lang="en-US"/>
          </a:p>
        </p:txBody>
      </p:sp>
      <p:sp>
        <p:nvSpPr>
          <p:cNvPr id="3" name="Footer Placeholder 2">
            <a:extLst>
              <a:ext uri="{FF2B5EF4-FFF2-40B4-BE49-F238E27FC236}">
                <a16:creationId xmlns:a16="http://schemas.microsoft.com/office/drawing/2014/main" id="{6B80EB8C-5C8B-C3D5-C7C4-24DFB7ECD4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B9369F8-CBFE-5A3E-627D-C4C92A8BFE87}"/>
              </a:ext>
            </a:extLst>
          </p:cNvPr>
          <p:cNvSpPr>
            <a:spLocks noGrp="1"/>
          </p:cNvSpPr>
          <p:nvPr>
            <p:ph type="sldNum" sz="quarter" idx="12"/>
          </p:nvPr>
        </p:nvSpPr>
        <p:spPr/>
        <p:txBody>
          <a:bodyPr/>
          <a:lstStyle/>
          <a:p>
            <a:fld id="{81D5E7DF-800E-4E44-AA9B-91898FF2DB98}" type="slidenum">
              <a:rPr lang="en-US" smtClean="0"/>
              <a:t>‹#›</a:t>
            </a:fld>
            <a:endParaRPr lang="en-US"/>
          </a:p>
        </p:txBody>
      </p:sp>
    </p:spTree>
    <p:extLst>
      <p:ext uri="{BB962C8B-B14F-4D97-AF65-F5344CB8AC3E}">
        <p14:creationId xmlns:p14="http://schemas.microsoft.com/office/powerpoint/2010/main" val="3423661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B4E40-487D-2768-6217-DCC75EB063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8A62D05-5D4A-4894-3903-EA1C284424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998712-EAD6-3097-5D85-2F7FB35054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1EDCAC-5C51-5340-141C-F5758A417305}"/>
              </a:ext>
            </a:extLst>
          </p:cNvPr>
          <p:cNvSpPr>
            <a:spLocks noGrp="1"/>
          </p:cNvSpPr>
          <p:nvPr>
            <p:ph type="dt" sz="half" idx="10"/>
          </p:nvPr>
        </p:nvSpPr>
        <p:spPr/>
        <p:txBody>
          <a:bodyPr/>
          <a:lstStyle/>
          <a:p>
            <a:fld id="{4AA6C49D-9E9A-694A-8256-E73C3835CF76}" type="datetimeFigureOut">
              <a:rPr lang="en-US" smtClean="0"/>
              <a:t>11/19/2024</a:t>
            </a:fld>
            <a:endParaRPr lang="en-US"/>
          </a:p>
        </p:txBody>
      </p:sp>
      <p:sp>
        <p:nvSpPr>
          <p:cNvPr id="6" name="Footer Placeholder 5">
            <a:extLst>
              <a:ext uri="{FF2B5EF4-FFF2-40B4-BE49-F238E27FC236}">
                <a16:creationId xmlns:a16="http://schemas.microsoft.com/office/drawing/2014/main" id="{4EAFD037-38BA-9001-4291-045D439A8A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7D6E44-51E3-7012-3630-E2A4A0635102}"/>
              </a:ext>
            </a:extLst>
          </p:cNvPr>
          <p:cNvSpPr>
            <a:spLocks noGrp="1"/>
          </p:cNvSpPr>
          <p:nvPr>
            <p:ph type="sldNum" sz="quarter" idx="12"/>
          </p:nvPr>
        </p:nvSpPr>
        <p:spPr/>
        <p:txBody>
          <a:bodyPr/>
          <a:lstStyle/>
          <a:p>
            <a:fld id="{81D5E7DF-800E-4E44-AA9B-91898FF2DB98}" type="slidenum">
              <a:rPr lang="en-US" smtClean="0"/>
              <a:t>‹#›</a:t>
            </a:fld>
            <a:endParaRPr lang="en-US"/>
          </a:p>
        </p:txBody>
      </p:sp>
    </p:spTree>
    <p:extLst>
      <p:ext uri="{BB962C8B-B14F-4D97-AF65-F5344CB8AC3E}">
        <p14:creationId xmlns:p14="http://schemas.microsoft.com/office/powerpoint/2010/main" val="3791313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541F4-982B-C054-C547-D8225ACFFB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1624CF-553E-E913-AB04-B720E6D7E7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A2F7F7C-BCF5-303D-BE41-DF0198EB00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CB03E6-0062-E99E-30FD-16FD0146C188}"/>
              </a:ext>
            </a:extLst>
          </p:cNvPr>
          <p:cNvSpPr>
            <a:spLocks noGrp="1"/>
          </p:cNvSpPr>
          <p:nvPr>
            <p:ph type="dt" sz="half" idx="10"/>
          </p:nvPr>
        </p:nvSpPr>
        <p:spPr/>
        <p:txBody>
          <a:bodyPr/>
          <a:lstStyle/>
          <a:p>
            <a:fld id="{4AA6C49D-9E9A-694A-8256-E73C3835CF76}" type="datetimeFigureOut">
              <a:rPr lang="en-US" smtClean="0"/>
              <a:t>11/19/2024</a:t>
            </a:fld>
            <a:endParaRPr lang="en-US"/>
          </a:p>
        </p:txBody>
      </p:sp>
      <p:sp>
        <p:nvSpPr>
          <p:cNvPr id="6" name="Footer Placeholder 5">
            <a:extLst>
              <a:ext uri="{FF2B5EF4-FFF2-40B4-BE49-F238E27FC236}">
                <a16:creationId xmlns:a16="http://schemas.microsoft.com/office/drawing/2014/main" id="{DDF82D15-E5CB-763F-8BDC-D3C2304436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B55EC9-B109-C4BD-DBD0-9CB1BA615341}"/>
              </a:ext>
            </a:extLst>
          </p:cNvPr>
          <p:cNvSpPr>
            <a:spLocks noGrp="1"/>
          </p:cNvSpPr>
          <p:nvPr>
            <p:ph type="sldNum" sz="quarter" idx="12"/>
          </p:nvPr>
        </p:nvSpPr>
        <p:spPr/>
        <p:txBody>
          <a:bodyPr/>
          <a:lstStyle/>
          <a:p>
            <a:fld id="{81D5E7DF-800E-4E44-AA9B-91898FF2DB98}" type="slidenum">
              <a:rPr lang="en-US" smtClean="0"/>
              <a:t>‹#›</a:t>
            </a:fld>
            <a:endParaRPr lang="en-US"/>
          </a:p>
        </p:txBody>
      </p:sp>
    </p:spTree>
    <p:extLst>
      <p:ext uri="{BB962C8B-B14F-4D97-AF65-F5344CB8AC3E}">
        <p14:creationId xmlns:p14="http://schemas.microsoft.com/office/powerpoint/2010/main" val="347679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593DA9-E3E7-2075-F93F-F18339EADE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F267926-88F9-493B-31C0-8F91698C52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0AA6F3-4CA8-5AB1-CD0F-21BB596A74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A6C49D-9E9A-694A-8256-E73C3835CF76}" type="datetimeFigureOut">
              <a:rPr lang="en-US" smtClean="0"/>
              <a:t>11/19/2024</a:t>
            </a:fld>
            <a:endParaRPr lang="en-US"/>
          </a:p>
        </p:txBody>
      </p:sp>
      <p:sp>
        <p:nvSpPr>
          <p:cNvPr id="5" name="Footer Placeholder 4">
            <a:extLst>
              <a:ext uri="{FF2B5EF4-FFF2-40B4-BE49-F238E27FC236}">
                <a16:creationId xmlns:a16="http://schemas.microsoft.com/office/drawing/2014/main" id="{B0C713DA-F233-1F36-32B1-212EA4AEC8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86DB09B-AD6C-75EC-842D-88B58120EE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D5E7DF-800E-4E44-AA9B-91898FF2DB98}" type="slidenum">
              <a:rPr lang="en-US" smtClean="0"/>
              <a:t>‹#›</a:t>
            </a:fld>
            <a:endParaRPr lang="en-US"/>
          </a:p>
        </p:txBody>
      </p:sp>
    </p:spTree>
    <p:extLst>
      <p:ext uri="{BB962C8B-B14F-4D97-AF65-F5344CB8AC3E}">
        <p14:creationId xmlns:p14="http://schemas.microsoft.com/office/powerpoint/2010/main" val="22049266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 Id="rId9"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 Id="rId9"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 Id="rId9"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hyperlink" Target="https://www.fema.gov/emergency-managers/nims"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s://training.fema.gov/emiweb/is/is100c/english/handouts/ics_for_schools.pdf"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training.fema.gov/emiweb/is/is100c/english/handouts/ics_for_schools.pdf"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 Id="rId9"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 Id="rId9" Type="http://schemas.openxmlformats.org/officeDocument/2006/relationships/image" Target="../media/image7.png"/></Relationships>
</file>

<file path=ppt/slides/_rels/slide34.xml.rels><?xml version="1.0" encoding="UTF-8" standalone="yes"?>
<Relationships xmlns="http://schemas.openxmlformats.org/package/2006/relationships"><Relationship Id="rId8" Type="http://schemas.openxmlformats.org/officeDocument/2006/relationships/hyperlink" Target="https://www.stopthebleed.org/" TargetMode="External"/><Relationship Id="rId13" Type="http://schemas.openxmlformats.org/officeDocument/2006/relationships/hyperlink" Target="https://www.pema.pa.gov/Preparedness/Pages/default.aspx" TargetMode="External"/><Relationship Id="rId3" Type="http://schemas.openxmlformats.org/officeDocument/2006/relationships/hyperlink" Target="https://www.pema.pa.gov/Preparedness/Planning/Community-Planning/School-Safety/Pages/default.aspx" TargetMode="External"/><Relationship Id="rId7" Type="http://schemas.openxmlformats.org/officeDocument/2006/relationships/hyperlink" Target="https://emilms.fema.gov/is_0362a/curriculum/1.html" TargetMode="External"/><Relationship Id="rId12" Type="http://schemas.openxmlformats.org/officeDocument/2006/relationships/hyperlink" Target="https://www.pema.pa.gov/Pages/default.aspx"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s://emilms.fema.gov/is_0700b/curriculum/1.html" TargetMode="External"/><Relationship Id="rId11" Type="http://schemas.openxmlformats.org/officeDocument/2006/relationships/hyperlink" Target="https://www.pema.pa.gov/Preparedness/Planning/Community-Planning/Documents/School-Safety-Planning/PEMA-Model-School-EOP.docx" TargetMode="External"/><Relationship Id="rId5" Type="http://schemas.openxmlformats.org/officeDocument/2006/relationships/hyperlink" Target="https://emilms.fema.gov/is_0100c/curriculum/1.html" TargetMode="External"/><Relationship Id="rId10" Type="http://schemas.openxmlformats.org/officeDocument/2006/relationships/hyperlink" Target="https://www.schoolsafety.gov/emergency-planning" TargetMode="External"/><Relationship Id="rId4" Type="http://schemas.openxmlformats.org/officeDocument/2006/relationships/hyperlink" Target="https://training.fema.gov/emiweb/is/is100c/english/handouts/ics_for_schools.pdf" TargetMode="External"/><Relationship Id="rId9" Type="http://schemas.openxmlformats.org/officeDocument/2006/relationships/hyperlink" Target="https://www.fema.gov/sites/default/files/2020-07/guide-developing-school-emergency-operations-plans.pdf" TargetMode="External"/><Relationship Id="rId14" Type="http://schemas.openxmlformats.org/officeDocument/2006/relationships/image" Target="../media/image8.png"/></Relationships>
</file>

<file path=ppt/slides/_rels/slide35.xml.rels><?xml version="1.0" encoding="UTF-8" standalone="yes"?>
<Relationships xmlns="http://schemas.openxmlformats.org/package/2006/relationships"><Relationship Id="rId8" Type="http://schemas.openxmlformats.org/officeDocument/2006/relationships/hyperlink" Target="https://ops.fhwa.dot.gov/publications/ics_guide/glossary.htm" TargetMode="External"/><Relationship Id="rId13" Type="http://schemas.openxmlformats.org/officeDocument/2006/relationships/hyperlink" Target="https://www.legis.state.pa.us/cfdocs/legis/LI/uconsCheck.cfm?txtType=HTM&amp;yr=1949&amp;sessInd=0&amp;smthLwInd=0&amp;act=14&amp;chpt=13B&amp;sctn=10&amp;subsctn=0" TargetMode="External"/><Relationship Id="rId3" Type="http://schemas.openxmlformats.org/officeDocument/2006/relationships/hyperlink" Target="https://rems.ed.gov/trainings/CoursesHome.aspx?AspxAutoDetectCookieSupport=1" TargetMode="External"/><Relationship Id="rId7" Type="http://schemas.openxmlformats.org/officeDocument/2006/relationships/hyperlink" Target="https://rems.ed.gov/Docs/Zip%20Files/IntegratingDisabilities.zip" TargetMode="External"/><Relationship Id="rId12" Type="http://schemas.openxmlformats.org/officeDocument/2006/relationships/hyperlink" Target="https://www.legis.state.pa.us/cfdocs/legis/LI/uconsCheck.cfm?txtType=HTM&amp;yr=1949&amp;sessInd=0&amp;smthLwInd=0&amp;act=14&amp;chpt=15&amp;sctn=18&amp;subsctn=0" TargetMode="External"/><Relationship Id="rId2" Type="http://schemas.openxmlformats.org/officeDocument/2006/relationships/notesSlide" Target="../notesSlides/notesSlide35.xml"/><Relationship Id="rId16"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hyperlink" Target="https://rems.ed.gov/AboutUs.aspx" TargetMode="External"/><Relationship Id="rId11" Type="http://schemas.openxmlformats.org/officeDocument/2006/relationships/hyperlink" Target="https://www.legis.state.pa.us/cfdocs/legis/LI/uconsCheck.cfm?txtType=HTM&amp;yr=1949&amp;sessInd=0&amp;smthLwInd=0&amp;act=14&amp;chpt=15&amp;sctn=17&amp;subsctn=0" TargetMode="External"/><Relationship Id="rId5" Type="http://schemas.openxmlformats.org/officeDocument/2006/relationships/hyperlink" Target="https://rems.ed.gov/Docs/Zip%20Files/Communications_Warning.zip" TargetMode="External"/><Relationship Id="rId15" Type="http://schemas.openxmlformats.org/officeDocument/2006/relationships/hyperlink" Target="https://www.law.cornell.edu/uscode/text/20/7118" TargetMode="External"/><Relationship Id="rId10" Type="http://schemas.openxmlformats.org/officeDocument/2006/relationships/hyperlink" Target="https://www.pacodeandbulletin.gov/Display/pacode?file=/secure/pacode/data/022/chapter10/s10.24.html&amp;d=reduce" TargetMode="External"/><Relationship Id="rId4" Type="http://schemas.openxmlformats.org/officeDocument/2006/relationships/hyperlink" Target="https://rems.ed.gov/TrainingPackage.aspx" TargetMode="External"/><Relationship Id="rId9" Type="http://schemas.openxmlformats.org/officeDocument/2006/relationships/hyperlink" Target="https://www.legis.state.pa.us/cfdocs/legis/LI/consCheck.cfm?txtType=HTM&amp;ttl=35&amp;div=0&amp;chpt=77&amp;sctn=1&amp;subsctn=0" TargetMode="External"/><Relationship Id="rId14" Type="http://schemas.openxmlformats.org/officeDocument/2006/relationships/hyperlink" Target="https://www.legis.state.pa.us/cfdocs/legis/LI/consCheck.cfm?txtType=HTM&amp;ttl=75&amp;div=0&amp;chpt=45&amp;sctn=52&amp;subsctn=0"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hyperlink" Target="https://www.legis.state.pa.us/cfdocs/legis/LI/consCheck.cfm?txtType=HTM&amp;ttl=75&amp;div=0&amp;chpt=45&amp;sctn=52&amp;subsctn=0" TargetMode="External"/><Relationship Id="rId3" Type="http://schemas.openxmlformats.org/officeDocument/2006/relationships/hyperlink" Target="https://www.legis.state.pa.us/cfdocs/legis/LI/consCheck.cfm?txtType=HTM&amp;ttl=35&amp;div=0&amp;chpt=77&amp;sctn=1&amp;subsctn=0" TargetMode="External"/><Relationship Id="rId7" Type="http://schemas.openxmlformats.org/officeDocument/2006/relationships/hyperlink" Target="https://www.legis.state.pa.us/cfdocs/legis/LI/uconsCheck.cfm?txtType=HTM&amp;yr=1949&amp;sessInd=0&amp;smthLwInd=0&amp;act=14&amp;chpt=13B&amp;sctn=10&amp;subsctn=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legis.state.pa.us/cfdocs/legis/LI/uconsCheck.cfm?txtType=HTM&amp;yr=1949&amp;sessInd=0&amp;smthLwInd=0&amp;act=14&amp;chpt=15&amp;sctn=18&amp;subsctn=0" TargetMode="External"/><Relationship Id="rId5" Type="http://schemas.openxmlformats.org/officeDocument/2006/relationships/hyperlink" Target="https://www.legis.state.pa.us/cfdocs/legis/LI/uconsCheck.cfm?txtType=HTM&amp;yr=1949&amp;sessInd=0&amp;smthLwInd=0&amp;act=14&amp;chpt=15&amp;sctn=17&amp;subsctn=0" TargetMode="External"/><Relationship Id="rId10" Type="http://schemas.openxmlformats.org/officeDocument/2006/relationships/image" Target="../media/image8.png"/><Relationship Id="rId4" Type="http://schemas.openxmlformats.org/officeDocument/2006/relationships/hyperlink" Target="https://www.pacodeandbulletin.gov/Display/pacode?file=/secure/pacode/data/022/chapter10/s10.24.html&amp;d=reduce" TargetMode="External"/><Relationship Id="rId9" Type="http://schemas.openxmlformats.org/officeDocument/2006/relationships/hyperlink" Target="https://www.law.cornell.edu/uscode/text/20/7118"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a:extLst>
              <a:ext uri="{FF2B5EF4-FFF2-40B4-BE49-F238E27FC236}">
                <a16:creationId xmlns:a16="http://schemas.microsoft.com/office/drawing/2014/main" id="{B2B84F3B-9573-297C-F53B-52C461CDBAC7}"/>
              </a:ext>
            </a:extLst>
          </p:cNvPr>
          <p:cNvPicPr preferRelativeResize="0"/>
          <p:nvPr/>
        </p:nvPicPr>
        <p:blipFill rotWithShape="1">
          <a:blip r:embed="rId3">
            <a:alphaModFix/>
          </a:blip>
          <a:srcRect/>
          <a:stretch/>
        </p:blipFill>
        <p:spPr>
          <a:xfrm>
            <a:off x="7260844" y="702304"/>
            <a:ext cx="5033712" cy="3355809"/>
          </a:xfrm>
          <a:prstGeom prst="rect">
            <a:avLst/>
          </a:prstGeom>
          <a:noFill/>
          <a:ln>
            <a:noFill/>
          </a:ln>
        </p:spPr>
      </p:pic>
      <p:pic>
        <p:nvPicPr>
          <p:cNvPr id="5" name="Google Shape;93;p1">
            <a:extLst>
              <a:ext uri="{FF2B5EF4-FFF2-40B4-BE49-F238E27FC236}">
                <a16:creationId xmlns:a16="http://schemas.microsoft.com/office/drawing/2014/main" id="{F80FA991-34F9-86EE-DA5B-E1D3F240A1D1}"/>
              </a:ext>
            </a:extLst>
          </p:cNvPr>
          <p:cNvPicPr preferRelativeResize="0"/>
          <p:nvPr/>
        </p:nvPicPr>
        <p:blipFill rotWithShape="1">
          <a:blip r:embed="rId4">
            <a:alphaModFix/>
          </a:blip>
          <a:srcRect/>
          <a:stretch/>
        </p:blipFill>
        <p:spPr>
          <a:xfrm>
            <a:off x="3904526" y="191793"/>
            <a:ext cx="4822543" cy="3240750"/>
          </a:xfrm>
          <a:prstGeom prst="rect">
            <a:avLst/>
          </a:prstGeom>
          <a:noFill/>
          <a:ln>
            <a:noFill/>
          </a:ln>
        </p:spPr>
      </p:pic>
      <p:pic>
        <p:nvPicPr>
          <p:cNvPr id="6" name="Google Shape;94;p1">
            <a:extLst>
              <a:ext uri="{FF2B5EF4-FFF2-40B4-BE49-F238E27FC236}">
                <a16:creationId xmlns:a16="http://schemas.microsoft.com/office/drawing/2014/main" id="{C87006A7-81A5-BAE5-1EBE-9F10543BF320}"/>
              </a:ext>
            </a:extLst>
          </p:cNvPr>
          <p:cNvPicPr preferRelativeResize="0"/>
          <p:nvPr/>
        </p:nvPicPr>
        <p:blipFill rotWithShape="1">
          <a:blip r:embed="rId5">
            <a:alphaModFix/>
          </a:blip>
          <a:srcRect/>
          <a:stretch/>
        </p:blipFill>
        <p:spPr>
          <a:xfrm>
            <a:off x="-289724" y="430422"/>
            <a:ext cx="5033712" cy="3108475"/>
          </a:xfrm>
          <a:prstGeom prst="rect">
            <a:avLst/>
          </a:prstGeom>
          <a:noFill/>
          <a:ln>
            <a:noFill/>
          </a:ln>
        </p:spPr>
      </p:pic>
      <p:sp>
        <p:nvSpPr>
          <p:cNvPr id="7" name="Google Shape;95;p1">
            <a:extLst>
              <a:ext uri="{FF2B5EF4-FFF2-40B4-BE49-F238E27FC236}">
                <a16:creationId xmlns:a16="http://schemas.microsoft.com/office/drawing/2014/main" id="{810EA2C0-C367-F13A-44F3-193F29707AD3}"/>
              </a:ext>
            </a:extLst>
          </p:cNvPr>
          <p:cNvSpPr/>
          <p:nvPr/>
        </p:nvSpPr>
        <p:spPr>
          <a:xfrm>
            <a:off x="1838" y="1"/>
            <a:ext cx="12188324" cy="6840689"/>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749" b="0" i="0" u="none" strike="noStrike" cap="none">
              <a:solidFill>
                <a:schemeClr val="lt1"/>
              </a:solidFill>
              <a:latin typeface="Calibri"/>
              <a:ea typeface="Calibri"/>
              <a:cs typeface="Calibri"/>
              <a:sym typeface="Calibri"/>
            </a:endParaRPr>
          </a:p>
        </p:txBody>
      </p:sp>
      <p:pic>
        <p:nvPicPr>
          <p:cNvPr id="8" name="Google Shape;96;p1">
            <a:extLst>
              <a:ext uri="{FF2B5EF4-FFF2-40B4-BE49-F238E27FC236}">
                <a16:creationId xmlns:a16="http://schemas.microsoft.com/office/drawing/2014/main" id="{658FE390-ED8F-C5D8-4433-2C7D8592E2A0}"/>
              </a:ext>
            </a:extLst>
          </p:cNvPr>
          <p:cNvPicPr preferRelativeResize="0"/>
          <p:nvPr/>
        </p:nvPicPr>
        <p:blipFill rotWithShape="1">
          <a:blip r:embed="rId6">
            <a:alphaModFix/>
          </a:blip>
          <a:srcRect/>
          <a:stretch/>
        </p:blipFill>
        <p:spPr>
          <a:xfrm>
            <a:off x="518675" y="1715865"/>
            <a:ext cx="7756548" cy="5124838"/>
          </a:xfrm>
          <a:prstGeom prst="rect">
            <a:avLst/>
          </a:prstGeom>
          <a:noFill/>
          <a:ln>
            <a:noFill/>
          </a:ln>
        </p:spPr>
      </p:pic>
      <p:pic>
        <p:nvPicPr>
          <p:cNvPr id="9" name="Google Shape;97;p1">
            <a:extLst>
              <a:ext uri="{FF2B5EF4-FFF2-40B4-BE49-F238E27FC236}">
                <a16:creationId xmlns:a16="http://schemas.microsoft.com/office/drawing/2014/main" id="{85407E13-EE0E-60E0-D5B7-C6A965625E37}"/>
              </a:ext>
            </a:extLst>
          </p:cNvPr>
          <p:cNvPicPr preferRelativeResize="0"/>
          <p:nvPr/>
        </p:nvPicPr>
        <p:blipFill rotWithShape="1">
          <a:blip r:embed="rId7">
            <a:alphaModFix/>
          </a:blip>
          <a:srcRect/>
          <a:stretch/>
        </p:blipFill>
        <p:spPr>
          <a:xfrm>
            <a:off x="7066023" y="3647755"/>
            <a:ext cx="5192607" cy="3267018"/>
          </a:xfrm>
          <a:prstGeom prst="rect">
            <a:avLst/>
          </a:prstGeom>
          <a:noFill/>
          <a:ln>
            <a:noFill/>
          </a:ln>
        </p:spPr>
      </p:pic>
      <p:pic>
        <p:nvPicPr>
          <p:cNvPr id="10" name="Google Shape;98;p1">
            <a:extLst>
              <a:ext uri="{FF2B5EF4-FFF2-40B4-BE49-F238E27FC236}">
                <a16:creationId xmlns:a16="http://schemas.microsoft.com/office/drawing/2014/main" id="{9AFFABB7-FD1F-4550-1706-B7F622B2D067}"/>
              </a:ext>
            </a:extLst>
          </p:cNvPr>
          <p:cNvPicPr preferRelativeResize="0"/>
          <p:nvPr/>
        </p:nvPicPr>
        <p:blipFill rotWithShape="1">
          <a:blip r:embed="rId3">
            <a:alphaModFix/>
          </a:blip>
          <a:srcRect/>
          <a:stretch/>
        </p:blipFill>
        <p:spPr>
          <a:xfrm>
            <a:off x="7334853" y="-80697"/>
            <a:ext cx="5033712" cy="3355809"/>
          </a:xfrm>
          <a:prstGeom prst="rect">
            <a:avLst/>
          </a:prstGeom>
          <a:noFill/>
          <a:ln>
            <a:noFill/>
          </a:ln>
        </p:spPr>
      </p:pic>
      <p:pic>
        <p:nvPicPr>
          <p:cNvPr id="11" name="Google Shape;99;p1">
            <a:extLst>
              <a:ext uri="{FF2B5EF4-FFF2-40B4-BE49-F238E27FC236}">
                <a16:creationId xmlns:a16="http://schemas.microsoft.com/office/drawing/2014/main" id="{18DA90C6-D1B3-2088-1893-BE522584759A}"/>
              </a:ext>
            </a:extLst>
          </p:cNvPr>
          <p:cNvPicPr preferRelativeResize="0"/>
          <p:nvPr/>
        </p:nvPicPr>
        <p:blipFill rotWithShape="1">
          <a:blip r:embed="rId5">
            <a:alphaModFix/>
          </a:blip>
          <a:srcRect/>
          <a:stretch/>
        </p:blipFill>
        <p:spPr>
          <a:xfrm>
            <a:off x="-259903" y="-133835"/>
            <a:ext cx="5033712" cy="3108475"/>
          </a:xfrm>
          <a:prstGeom prst="rect">
            <a:avLst/>
          </a:prstGeom>
          <a:noFill/>
          <a:ln>
            <a:noFill/>
          </a:ln>
        </p:spPr>
      </p:pic>
      <p:pic>
        <p:nvPicPr>
          <p:cNvPr id="12" name="Google Shape;100;p1">
            <a:extLst>
              <a:ext uri="{FF2B5EF4-FFF2-40B4-BE49-F238E27FC236}">
                <a16:creationId xmlns:a16="http://schemas.microsoft.com/office/drawing/2014/main" id="{C6DCDAC0-1B21-DC5B-AEF1-C49DD1298FC3}"/>
              </a:ext>
            </a:extLst>
          </p:cNvPr>
          <p:cNvPicPr preferRelativeResize="0"/>
          <p:nvPr/>
        </p:nvPicPr>
        <p:blipFill rotWithShape="1">
          <a:blip r:embed="rId4">
            <a:alphaModFix/>
          </a:blip>
          <a:srcRect/>
          <a:stretch/>
        </p:blipFill>
        <p:spPr>
          <a:xfrm>
            <a:off x="3979722" y="-382332"/>
            <a:ext cx="4822543" cy="3240750"/>
          </a:xfrm>
          <a:prstGeom prst="rect">
            <a:avLst/>
          </a:prstGeom>
          <a:noFill/>
          <a:ln>
            <a:noFill/>
          </a:ln>
        </p:spPr>
      </p:pic>
      <p:pic>
        <p:nvPicPr>
          <p:cNvPr id="13" name="Google Shape;101;p1">
            <a:extLst>
              <a:ext uri="{FF2B5EF4-FFF2-40B4-BE49-F238E27FC236}">
                <a16:creationId xmlns:a16="http://schemas.microsoft.com/office/drawing/2014/main" id="{EB3A0B76-8EB6-024E-A0DB-79548FC25A9E}"/>
              </a:ext>
            </a:extLst>
          </p:cNvPr>
          <p:cNvPicPr preferRelativeResize="0"/>
          <p:nvPr/>
        </p:nvPicPr>
        <p:blipFill rotWithShape="1">
          <a:blip r:embed="rId8">
            <a:alphaModFix/>
          </a:blip>
          <a:srcRect/>
          <a:stretch/>
        </p:blipFill>
        <p:spPr>
          <a:xfrm>
            <a:off x="-12295" y="-21165"/>
            <a:ext cx="12221334" cy="6965196"/>
          </a:xfrm>
          <a:prstGeom prst="rect">
            <a:avLst/>
          </a:prstGeom>
          <a:noFill/>
          <a:ln>
            <a:noFill/>
          </a:ln>
        </p:spPr>
      </p:pic>
      <p:sp>
        <p:nvSpPr>
          <p:cNvPr id="14" name="Google Shape;102;p1">
            <a:extLst>
              <a:ext uri="{FF2B5EF4-FFF2-40B4-BE49-F238E27FC236}">
                <a16:creationId xmlns:a16="http://schemas.microsoft.com/office/drawing/2014/main" id="{F5EF0F5D-A1B0-61B8-6147-BAB5D8882A99}"/>
              </a:ext>
            </a:extLst>
          </p:cNvPr>
          <p:cNvSpPr/>
          <p:nvPr/>
        </p:nvSpPr>
        <p:spPr>
          <a:xfrm>
            <a:off x="19802" y="3056961"/>
            <a:ext cx="12207200" cy="854580"/>
          </a:xfrm>
          <a:prstGeom prst="rect">
            <a:avLst/>
          </a:prstGeom>
          <a:solidFill>
            <a:srgbClr val="222A35">
              <a:alpha val="46666"/>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749" b="0" i="0" u="none" strike="noStrike" cap="none">
              <a:solidFill>
                <a:schemeClr val="lt1"/>
              </a:solidFill>
              <a:latin typeface="Calibri"/>
              <a:ea typeface="Calibri"/>
              <a:cs typeface="Calibri"/>
              <a:sym typeface="Calibri"/>
            </a:endParaRPr>
          </a:p>
        </p:txBody>
      </p:sp>
      <p:cxnSp>
        <p:nvCxnSpPr>
          <p:cNvPr id="15" name="Google Shape;103;p1">
            <a:extLst>
              <a:ext uri="{FF2B5EF4-FFF2-40B4-BE49-F238E27FC236}">
                <a16:creationId xmlns:a16="http://schemas.microsoft.com/office/drawing/2014/main" id="{2D4F5E71-F2B8-C3BA-75BE-A54F0CEBDC3F}"/>
              </a:ext>
            </a:extLst>
          </p:cNvPr>
          <p:cNvCxnSpPr/>
          <p:nvPr/>
        </p:nvCxnSpPr>
        <p:spPr>
          <a:xfrm>
            <a:off x="19802" y="3911541"/>
            <a:ext cx="12256790" cy="0"/>
          </a:xfrm>
          <a:prstGeom prst="straightConnector1">
            <a:avLst/>
          </a:prstGeom>
          <a:noFill/>
          <a:ln w="12700" cap="flat" cmpd="sng">
            <a:solidFill>
              <a:schemeClr val="lt1"/>
            </a:solidFill>
            <a:prstDash val="solid"/>
            <a:miter lim="800000"/>
            <a:headEnd type="none" w="sm" len="sm"/>
            <a:tailEnd type="none" w="sm" len="sm"/>
          </a:ln>
        </p:spPr>
      </p:cxnSp>
      <p:sp>
        <p:nvSpPr>
          <p:cNvPr id="16" name="Google Shape;104;p1">
            <a:extLst>
              <a:ext uri="{FF2B5EF4-FFF2-40B4-BE49-F238E27FC236}">
                <a16:creationId xmlns:a16="http://schemas.microsoft.com/office/drawing/2014/main" id="{F9D3B82E-4445-EED5-DD38-92E45C401536}"/>
              </a:ext>
            </a:extLst>
          </p:cNvPr>
          <p:cNvSpPr txBox="1"/>
          <p:nvPr/>
        </p:nvSpPr>
        <p:spPr>
          <a:xfrm>
            <a:off x="328507" y="3168909"/>
            <a:ext cx="11972504"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200" b="1" i="0" u="none" strike="noStrike" cap="none" dirty="0">
                <a:solidFill>
                  <a:schemeClr val="lt1"/>
                </a:solidFill>
                <a:latin typeface="Corbel"/>
                <a:ea typeface="Corbel"/>
                <a:cs typeface="Corbel"/>
                <a:sym typeface="Corbel"/>
              </a:rPr>
              <a:t>SCHOOL EMPLOYEE TRAINING | EMERGENCY TRAINING DRILLS</a:t>
            </a:r>
          </a:p>
          <a:p>
            <a:pPr marL="0" marR="0" lvl="0" indent="0" algn="l" rtl="0">
              <a:spcBef>
                <a:spcPts val="0"/>
              </a:spcBef>
              <a:spcAft>
                <a:spcPts val="0"/>
              </a:spcAft>
              <a:buNone/>
            </a:pPr>
            <a:r>
              <a:rPr lang="en-GB" sz="3200" b="1" dirty="0">
                <a:solidFill>
                  <a:schemeClr val="lt1"/>
                </a:solidFill>
                <a:latin typeface="Corbel"/>
                <a:sym typeface="Corbel"/>
              </a:rPr>
              <a:t>2023-2024</a:t>
            </a:r>
            <a:endParaRPr sz="3200" dirty="0"/>
          </a:p>
        </p:txBody>
      </p:sp>
      <p:pic>
        <p:nvPicPr>
          <p:cNvPr id="17" name="Google Shape;105;p1">
            <a:extLst>
              <a:ext uri="{FF2B5EF4-FFF2-40B4-BE49-F238E27FC236}">
                <a16:creationId xmlns:a16="http://schemas.microsoft.com/office/drawing/2014/main" id="{3B5408C7-68D4-A3EA-9E7F-AAFDDB139219}"/>
              </a:ext>
            </a:extLst>
          </p:cNvPr>
          <p:cNvPicPr preferRelativeResize="0"/>
          <p:nvPr/>
        </p:nvPicPr>
        <p:blipFill rotWithShape="1">
          <a:blip r:embed="rId9">
            <a:alphaModFix/>
          </a:blip>
          <a:srcRect/>
          <a:stretch/>
        </p:blipFill>
        <p:spPr>
          <a:xfrm>
            <a:off x="-20939" y="5749368"/>
            <a:ext cx="3655201" cy="1207907"/>
          </a:xfrm>
          <a:prstGeom prst="rect">
            <a:avLst/>
          </a:prstGeom>
          <a:noFill/>
          <a:ln>
            <a:noFill/>
          </a:ln>
        </p:spPr>
      </p:pic>
    </p:spTree>
    <p:extLst>
      <p:ext uri="{BB962C8B-B14F-4D97-AF65-F5344CB8AC3E}">
        <p14:creationId xmlns:p14="http://schemas.microsoft.com/office/powerpoint/2010/main" val="1135794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E1446-7633-9D22-6EF4-CA057F86D4EC}"/>
              </a:ext>
            </a:extLst>
          </p:cNvPr>
          <p:cNvSpPr>
            <a:spLocks noGrp="1"/>
          </p:cNvSpPr>
          <p:nvPr>
            <p:ph type="title"/>
          </p:nvPr>
        </p:nvSpPr>
        <p:spPr/>
        <p:txBody>
          <a:bodyPr/>
          <a:lstStyle/>
          <a:p>
            <a:r>
              <a:rPr lang="en-US" b="1" dirty="0"/>
              <a:t>Why are these Requirements Important?</a:t>
            </a:r>
          </a:p>
        </p:txBody>
      </p:sp>
      <p:sp>
        <p:nvSpPr>
          <p:cNvPr id="3" name="Content Placeholder 2">
            <a:extLst>
              <a:ext uri="{FF2B5EF4-FFF2-40B4-BE49-F238E27FC236}">
                <a16:creationId xmlns:a16="http://schemas.microsoft.com/office/drawing/2014/main" id="{2B39E5B0-1687-8162-C677-11622AD693DA}"/>
              </a:ext>
            </a:extLst>
          </p:cNvPr>
          <p:cNvSpPr>
            <a:spLocks noGrp="1"/>
          </p:cNvSpPr>
          <p:nvPr>
            <p:ph idx="1"/>
          </p:nvPr>
        </p:nvSpPr>
        <p:spPr/>
        <p:txBody>
          <a:bodyPr/>
          <a:lstStyle/>
          <a:p>
            <a:pPr marL="0" marR="0" indent="0">
              <a:spcBef>
                <a:spcPts val="600"/>
              </a:spcBef>
              <a:spcAft>
                <a:spcPts val="600"/>
              </a:spcAft>
              <a:buNone/>
            </a:pPr>
            <a:r>
              <a:rPr lang="en-US" sz="1800" b="1" dirty="0">
                <a:solidFill>
                  <a:srgbClr val="000000"/>
                </a:solidFill>
                <a:effectLst/>
                <a:latin typeface="Calibri" panose="020F0502020204030204" pitchFamily="34" charset="0"/>
                <a:ea typeface="Arial" panose="020B0604020202020204" pitchFamily="34" charset="0"/>
                <a:cs typeface="Calibri" panose="020F0502020204030204" pitchFamily="34" charset="0"/>
              </a:rPr>
              <a:t>School Security drills:</a:t>
            </a:r>
            <a:endPar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endParaRPr>
          </a:p>
          <a:p>
            <a:pPr>
              <a:spcBef>
                <a:spcPts val="600"/>
              </a:spcBef>
              <a:spcAft>
                <a:spcPts val="600"/>
              </a:spcAft>
            </a:pPr>
            <a:r>
              <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The chief school administrator </a:t>
            </a:r>
            <a:r>
              <a:rPr lang="en-US" sz="1800" b="1" i="1" dirty="0">
                <a:solidFill>
                  <a:srgbClr val="000000"/>
                </a:solidFill>
                <a:effectLst/>
                <a:highlight>
                  <a:srgbClr val="FFFF00"/>
                </a:highlight>
                <a:latin typeface="Calibri" panose="020F0502020204030204" pitchFamily="34" charset="0"/>
                <a:ea typeface="Arial" panose="020B0604020202020204" pitchFamily="34" charset="0"/>
                <a:cs typeface="Calibri" panose="020F0502020204030204" pitchFamily="34" charset="0"/>
              </a:rPr>
              <a:t>shall notify</a:t>
            </a:r>
            <a:r>
              <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and </a:t>
            </a:r>
            <a:r>
              <a:rPr lang="en-US" sz="1800" b="1" i="1" dirty="0">
                <a:solidFill>
                  <a:srgbClr val="000000"/>
                </a:solidFill>
                <a:effectLst/>
                <a:highlight>
                  <a:srgbClr val="FFFF00"/>
                </a:highlight>
                <a:latin typeface="Calibri" panose="020F0502020204030204" pitchFamily="34" charset="0"/>
                <a:ea typeface="Arial" panose="020B0604020202020204" pitchFamily="34" charset="0"/>
                <a:cs typeface="Calibri" panose="020F0502020204030204" pitchFamily="34" charset="0"/>
              </a:rPr>
              <a:t>request assistance from the local law enforcement agency and emergency management agency</a:t>
            </a:r>
            <a:r>
              <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before conducting the school security drill.</a:t>
            </a:r>
            <a:endParaRPr lang="en-US" sz="1800" dirty="0">
              <a:latin typeface="Calibri" panose="020F0502020204030204" pitchFamily="34" charset="0"/>
              <a:ea typeface="Arial" panose="020B0604020202020204" pitchFamily="34" charset="0"/>
              <a:cs typeface="Arial" panose="020B0604020202020204" pitchFamily="34" charset="0"/>
            </a:endParaRPr>
          </a:p>
          <a:p>
            <a:pPr marL="0" indent="0">
              <a:spcBef>
                <a:spcPts val="600"/>
              </a:spcBef>
              <a:spcAft>
                <a:spcPts val="600"/>
              </a:spcAft>
              <a:buNone/>
            </a:pPr>
            <a:endParaRPr lang="en-US" sz="1800" b="1" dirty="0">
              <a:solidFill>
                <a:srgbClr val="000000"/>
              </a:solidFill>
              <a:latin typeface="Calibri" panose="020F0502020204030204" pitchFamily="34" charset="0"/>
              <a:ea typeface="Arial" panose="020B0604020202020204" pitchFamily="34" charset="0"/>
              <a:cs typeface="Arial" panose="020B0604020202020204" pitchFamily="34" charset="0"/>
            </a:endParaRPr>
          </a:p>
          <a:p>
            <a:pPr marL="0" indent="0">
              <a:spcBef>
                <a:spcPts val="600"/>
              </a:spcBef>
              <a:spcAft>
                <a:spcPts val="600"/>
              </a:spcAft>
              <a:buNone/>
            </a:pPr>
            <a:r>
              <a:rPr lang="en-US" sz="1800" b="1" dirty="0">
                <a:solidFill>
                  <a:srgbClr val="000000"/>
                </a:solidFill>
                <a:effectLst/>
                <a:latin typeface="Calibri" panose="020F0502020204030204" pitchFamily="34" charset="0"/>
                <a:ea typeface="Arial" panose="020B0604020202020204" pitchFamily="34" charset="0"/>
                <a:cs typeface="Calibri" panose="020F0502020204030204" pitchFamily="34" charset="0"/>
              </a:rPr>
              <a:t>Emergency preparedness drills:</a:t>
            </a:r>
            <a:endParaRPr lang="en-US" sz="1800" b="1" dirty="0">
              <a:latin typeface="Calibri" panose="020F0502020204030204" pitchFamily="34" charset="0"/>
              <a:ea typeface="Arial" panose="020B0604020202020204" pitchFamily="34" charset="0"/>
              <a:cs typeface="Arial" panose="020B0604020202020204" pitchFamily="34" charset="0"/>
            </a:endParaRPr>
          </a:p>
          <a:p>
            <a:pPr>
              <a:spcBef>
                <a:spcPts val="600"/>
              </a:spcBef>
              <a:spcAft>
                <a:spcPts val="600"/>
              </a:spcAft>
            </a:pPr>
            <a:r>
              <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A school district shall </a:t>
            </a:r>
            <a:r>
              <a:rPr lang="en-US" sz="1800" b="1" i="1" dirty="0">
                <a:solidFill>
                  <a:srgbClr val="000000"/>
                </a:solidFill>
                <a:effectLst/>
                <a:highlight>
                  <a:srgbClr val="FFFF00"/>
                </a:highlight>
                <a:latin typeface="Calibri" panose="020F0502020204030204" pitchFamily="34" charset="0"/>
                <a:ea typeface="Arial" panose="020B0604020202020204" pitchFamily="34" charset="0"/>
                <a:cs typeface="Calibri" panose="020F0502020204030204" pitchFamily="34" charset="0"/>
              </a:rPr>
              <a:t>provide to each local police department and each local fire department </a:t>
            </a:r>
            <a:r>
              <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having jurisdiction over geographic territory of which the school district is a part </a:t>
            </a:r>
            <a:r>
              <a:rPr lang="en-US" sz="1800" b="1" i="1" dirty="0">
                <a:solidFill>
                  <a:srgbClr val="000000"/>
                </a:solidFill>
                <a:effectLst/>
                <a:highlight>
                  <a:srgbClr val="FFFF00"/>
                </a:highlight>
                <a:latin typeface="Calibri" panose="020F0502020204030204" pitchFamily="34" charset="0"/>
                <a:ea typeface="Arial" panose="020B0604020202020204" pitchFamily="34" charset="0"/>
                <a:cs typeface="Calibri" panose="020F0502020204030204" pitchFamily="34" charset="0"/>
              </a:rPr>
              <a:t>a copy of the district’s comprehensive disaster and emergency response preparedness plan</a:t>
            </a:r>
            <a:r>
              <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a:t>
            </a:r>
            <a:endParaRPr lang="en-US" sz="1800" dirty="0">
              <a:effectLst/>
              <a:latin typeface="Calibri" panose="020F0502020204030204" pitchFamily="34" charset="0"/>
              <a:ea typeface="Arial" panose="020B0604020202020204" pitchFamily="34" charset="0"/>
              <a:cs typeface="Arial" panose="020B0604020202020204" pitchFamily="34" charset="0"/>
            </a:endParaRPr>
          </a:p>
          <a:p>
            <a:endParaRPr lang="en-US" dirty="0"/>
          </a:p>
        </p:txBody>
      </p:sp>
      <p:pic>
        <p:nvPicPr>
          <p:cNvPr id="4" name="Google Shape;129;p4" descr="Image result for pa commission on crime and delinquency logo">
            <a:extLst>
              <a:ext uri="{FF2B5EF4-FFF2-40B4-BE49-F238E27FC236}">
                <a16:creationId xmlns:a16="http://schemas.microsoft.com/office/drawing/2014/main" id="{AAF7C0A2-7B62-919A-E902-CD42988E3994}"/>
              </a:ext>
            </a:extLst>
          </p:cNvPr>
          <p:cNvPicPr preferRelativeResize="0"/>
          <p:nvPr/>
        </p:nvPicPr>
        <p:blipFill rotWithShape="1">
          <a:blip r:embed="rId3">
            <a:alphaModFix/>
          </a:blip>
          <a:srcRect/>
          <a:stretch/>
        </p:blipFill>
        <p:spPr>
          <a:xfrm>
            <a:off x="9190560" y="5891689"/>
            <a:ext cx="2163240" cy="570547"/>
          </a:xfrm>
          <a:prstGeom prst="rect">
            <a:avLst/>
          </a:prstGeom>
          <a:noFill/>
          <a:ln>
            <a:noFill/>
          </a:ln>
        </p:spPr>
      </p:pic>
    </p:spTree>
    <p:extLst>
      <p:ext uri="{BB962C8B-B14F-4D97-AF65-F5344CB8AC3E}">
        <p14:creationId xmlns:p14="http://schemas.microsoft.com/office/powerpoint/2010/main" val="862216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D8AD2-8733-4F67-89BE-F2DA6CA6A6FC}"/>
              </a:ext>
            </a:extLst>
          </p:cNvPr>
          <p:cNvSpPr>
            <a:spLocks noGrp="1"/>
          </p:cNvSpPr>
          <p:nvPr>
            <p:ph type="title"/>
          </p:nvPr>
        </p:nvSpPr>
        <p:spPr/>
        <p:txBody>
          <a:bodyPr/>
          <a:lstStyle/>
          <a:p>
            <a:r>
              <a:rPr lang="en-US" b="1" dirty="0"/>
              <a:t>Interagency Coordination:</a:t>
            </a:r>
          </a:p>
        </p:txBody>
      </p:sp>
      <p:sp>
        <p:nvSpPr>
          <p:cNvPr id="3" name="Content Placeholder 2">
            <a:extLst>
              <a:ext uri="{FF2B5EF4-FFF2-40B4-BE49-F238E27FC236}">
                <a16:creationId xmlns:a16="http://schemas.microsoft.com/office/drawing/2014/main" id="{BEF66E7B-774F-11B6-F575-1AE2591EF9FA}"/>
              </a:ext>
            </a:extLst>
          </p:cNvPr>
          <p:cNvSpPr>
            <a:spLocks noGrp="1"/>
          </p:cNvSpPr>
          <p:nvPr>
            <p:ph idx="1"/>
          </p:nvPr>
        </p:nvSpPr>
        <p:spPr/>
        <p:txBody>
          <a:bodyPr/>
          <a:lstStyle/>
          <a:p>
            <a:r>
              <a:rPr lang="en-US" b="1" dirty="0">
                <a:solidFill>
                  <a:srgbClr val="000000"/>
                </a:solidFill>
                <a:effectLst/>
                <a:latin typeface="Calibri" panose="020F0502020204030204" pitchFamily="34" charset="0"/>
                <a:ea typeface="Arial" panose="020B0604020202020204" pitchFamily="34" charset="0"/>
                <a:cs typeface="Calibri" panose="020F0502020204030204" pitchFamily="34" charset="0"/>
              </a:rPr>
              <a:t>Planned, effective interagency</a:t>
            </a:r>
            <a:r>
              <a:rPr lang="en-US" dirty="0">
                <a:solidFill>
                  <a:srgbClr val="000000"/>
                </a:solidFill>
                <a:effectLst/>
                <a:latin typeface="Calibri" panose="020F0502020204030204" pitchFamily="34" charset="0"/>
                <a:ea typeface="Arial" panose="020B0604020202020204" pitchFamily="34" charset="0"/>
                <a:cs typeface="Calibri" panose="020F0502020204030204" pitchFamily="34" charset="0"/>
              </a:rPr>
              <a:t> response is widely recognized as being a significant factor in shutting down dangerous situations – whether an active shooter or a fire – as quickly as possible. And the converse is true.</a:t>
            </a:r>
          </a:p>
          <a:p>
            <a:r>
              <a:rPr lang="en-US" b="1" dirty="0">
                <a:solidFill>
                  <a:srgbClr val="000000"/>
                </a:solidFill>
                <a:latin typeface="Calibri" panose="020F0502020204030204" pitchFamily="34" charset="0"/>
                <a:ea typeface="Arial" panose="020B0604020202020204" pitchFamily="34" charset="0"/>
                <a:cs typeface="Calibri" panose="020F0502020204030204" pitchFamily="34" charset="0"/>
              </a:rPr>
              <a:t>MOU’s</a:t>
            </a:r>
            <a:r>
              <a:rPr lang="en-US" dirty="0">
                <a:solidFill>
                  <a:srgbClr val="000000"/>
                </a:solidFill>
                <a:latin typeface="Calibri" panose="020F0502020204030204" pitchFamily="34" charset="0"/>
                <a:ea typeface="Arial" panose="020B0604020202020204" pitchFamily="34" charset="0"/>
                <a:cs typeface="Calibri" panose="020F0502020204030204" pitchFamily="34" charset="0"/>
              </a:rPr>
              <a:t>: Memorandum of Understanding</a:t>
            </a:r>
          </a:p>
          <a:p>
            <a:r>
              <a:rPr lang="en-US" b="1" dirty="0">
                <a:effectLst/>
                <a:latin typeface="Calibri" panose="020F0502020204030204" pitchFamily="34" charset="0"/>
                <a:ea typeface="Arial" panose="020B0604020202020204" pitchFamily="34" charset="0"/>
                <a:cs typeface="Arial" panose="020B0604020202020204" pitchFamily="34" charset="0"/>
              </a:rPr>
              <a:t>Trauma Informed Approach</a:t>
            </a:r>
            <a:r>
              <a:rPr lang="en-US" dirty="0">
                <a:effectLst/>
                <a:latin typeface="Calibri" panose="020F0502020204030204" pitchFamily="34" charset="0"/>
                <a:ea typeface="Arial" panose="020B0604020202020204" pitchFamily="34" charset="0"/>
                <a:cs typeface="Arial" panose="020B0604020202020204" pitchFamily="34" charset="0"/>
              </a:rPr>
              <a:t> to training</a:t>
            </a:r>
          </a:p>
          <a:p>
            <a:endParaRPr lang="en-US" dirty="0"/>
          </a:p>
        </p:txBody>
      </p:sp>
      <p:pic>
        <p:nvPicPr>
          <p:cNvPr id="4" name="Google Shape;129;p4" descr="Image result for pa commission on crime and delinquency logo">
            <a:extLst>
              <a:ext uri="{FF2B5EF4-FFF2-40B4-BE49-F238E27FC236}">
                <a16:creationId xmlns:a16="http://schemas.microsoft.com/office/drawing/2014/main" id="{5F31A0BC-059D-3831-26E4-A663F499433C}"/>
              </a:ext>
            </a:extLst>
          </p:cNvPr>
          <p:cNvPicPr preferRelativeResize="0"/>
          <p:nvPr/>
        </p:nvPicPr>
        <p:blipFill rotWithShape="1">
          <a:blip r:embed="rId3">
            <a:alphaModFix/>
          </a:blip>
          <a:srcRect/>
          <a:stretch/>
        </p:blipFill>
        <p:spPr>
          <a:xfrm>
            <a:off x="9190560" y="5891689"/>
            <a:ext cx="2163240" cy="570547"/>
          </a:xfrm>
          <a:prstGeom prst="rect">
            <a:avLst/>
          </a:prstGeom>
          <a:noFill/>
          <a:ln>
            <a:noFill/>
          </a:ln>
        </p:spPr>
      </p:pic>
    </p:spTree>
    <p:extLst>
      <p:ext uri="{BB962C8B-B14F-4D97-AF65-F5344CB8AC3E}">
        <p14:creationId xmlns:p14="http://schemas.microsoft.com/office/powerpoint/2010/main" val="1560812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a:extLst>
              <a:ext uri="{FF2B5EF4-FFF2-40B4-BE49-F238E27FC236}">
                <a16:creationId xmlns:a16="http://schemas.microsoft.com/office/drawing/2014/main" id="{B2B84F3B-9573-297C-F53B-52C461CDBAC7}"/>
              </a:ext>
            </a:extLst>
          </p:cNvPr>
          <p:cNvPicPr preferRelativeResize="0"/>
          <p:nvPr/>
        </p:nvPicPr>
        <p:blipFill rotWithShape="1">
          <a:blip r:embed="rId3">
            <a:alphaModFix/>
          </a:blip>
          <a:srcRect/>
          <a:stretch/>
        </p:blipFill>
        <p:spPr>
          <a:xfrm>
            <a:off x="7260844" y="702304"/>
            <a:ext cx="5033712" cy="3355809"/>
          </a:xfrm>
          <a:prstGeom prst="rect">
            <a:avLst/>
          </a:prstGeom>
          <a:noFill/>
          <a:ln>
            <a:noFill/>
          </a:ln>
        </p:spPr>
      </p:pic>
      <p:pic>
        <p:nvPicPr>
          <p:cNvPr id="5" name="Google Shape;93;p1">
            <a:extLst>
              <a:ext uri="{FF2B5EF4-FFF2-40B4-BE49-F238E27FC236}">
                <a16:creationId xmlns:a16="http://schemas.microsoft.com/office/drawing/2014/main" id="{F80FA991-34F9-86EE-DA5B-E1D3F240A1D1}"/>
              </a:ext>
            </a:extLst>
          </p:cNvPr>
          <p:cNvPicPr preferRelativeResize="0"/>
          <p:nvPr/>
        </p:nvPicPr>
        <p:blipFill rotWithShape="1">
          <a:blip r:embed="rId4">
            <a:alphaModFix/>
          </a:blip>
          <a:srcRect/>
          <a:stretch/>
        </p:blipFill>
        <p:spPr>
          <a:xfrm>
            <a:off x="3904526" y="191793"/>
            <a:ext cx="4822543" cy="3240750"/>
          </a:xfrm>
          <a:prstGeom prst="rect">
            <a:avLst/>
          </a:prstGeom>
          <a:noFill/>
          <a:ln>
            <a:noFill/>
          </a:ln>
        </p:spPr>
      </p:pic>
      <p:pic>
        <p:nvPicPr>
          <p:cNvPr id="6" name="Google Shape;94;p1">
            <a:extLst>
              <a:ext uri="{FF2B5EF4-FFF2-40B4-BE49-F238E27FC236}">
                <a16:creationId xmlns:a16="http://schemas.microsoft.com/office/drawing/2014/main" id="{C87006A7-81A5-BAE5-1EBE-9F10543BF320}"/>
              </a:ext>
            </a:extLst>
          </p:cNvPr>
          <p:cNvPicPr preferRelativeResize="0"/>
          <p:nvPr/>
        </p:nvPicPr>
        <p:blipFill rotWithShape="1">
          <a:blip r:embed="rId5">
            <a:alphaModFix/>
          </a:blip>
          <a:srcRect/>
          <a:stretch/>
        </p:blipFill>
        <p:spPr>
          <a:xfrm>
            <a:off x="-289724" y="430422"/>
            <a:ext cx="5033712" cy="3108475"/>
          </a:xfrm>
          <a:prstGeom prst="rect">
            <a:avLst/>
          </a:prstGeom>
          <a:noFill/>
          <a:ln>
            <a:noFill/>
          </a:ln>
        </p:spPr>
      </p:pic>
      <p:sp>
        <p:nvSpPr>
          <p:cNvPr id="7" name="Google Shape;95;p1">
            <a:extLst>
              <a:ext uri="{FF2B5EF4-FFF2-40B4-BE49-F238E27FC236}">
                <a16:creationId xmlns:a16="http://schemas.microsoft.com/office/drawing/2014/main" id="{810EA2C0-C367-F13A-44F3-193F29707AD3}"/>
              </a:ext>
            </a:extLst>
          </p:cNvPr>
          <p:cNvSpPr/>
          <p:nvPr/>
        </p:nvSpPr>
        <p:spPr>
          <a:xfrm>
            <a:off x="1838" y="1"/>
            <a:ext cx="12188324" cy="6840689"/>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749" b="0" i="0" u="none" strike="noStrike" cap="none">
              <a:solidFill>
                <a:schemeClr val="lt1"/>
              </a:solidFill>
              <a:latin typeface="Calibri"/>
              <a:ea typeface="Calibri"/>
              <a:cs typeface="Calibri"/>
              <a:sym typeface="Calibri"/>
            </a:endParaRPr>
          </a:p>
        </p:txBody>
      </p:sp>
      <p:pic>
        <p:nvPicPr>
          <p:cNvPr id="8" name="Google Shape;96;p1">
            <a:extLst>
              <a:ext uri="{FF2B5EF4-FFF2-40B4-BE49-F238E27FC236}">
                <a16:creationId xmlns:a16="http://schemas.microsoft.com/office/drawing/2014/main" id="{658FE390-ED8F-C5D8-4433-2C7D8592E2A0}"/>
              </a:ext>
            </a:extLst>
          </p:cNvPr>
          <p:cNvPicPr preferRelativeResize="0"/>
          <p:nvPr/>
        </p:nvPicPr>
        <p:blipFill rotWithShape="1">
          <a:blip r:embed="rId6">
            <a:alphaModFix/>
          </a:blip>
          <a:srcRect/>
          <a:stretch/>
        </p:blipFill>
        <p:spPr>
          <a:xfrm>
            <a:off x="518675" y="1715865"/>
            <a:ext cx="7756548" cy="5124838"/>
          </a:xfrm>
          <a:prstGeom prst="rect">
            <a:avLst/>
          </a:prstGeom>
          <a:noFill/>
          <a:ln>
            <a:noFill/>
          </a:ln>
        </p:spPr>
      </p:pic>
      <p:pic>
        <p:nvPicPr>
          <p:cNvPr id="9" name="Google Shape;97;p1">
            <a:extLst>
              <a:ext uri="{FF2B5EF4-FFF2-40B4-BE49-F238E27FC236}">
                <a16:creationId xmlns:a16="http://schemas.microsoft.com/office/drawing/2014/main" id="{85407E13-EE0E-60E0-D5B7-C6A965625E37}"/>
              </a:ext>
            </a:extLst>
          </p:cNvPr>
          <p:cNvPicPr preferRelativeResize="0"/>
          <p:nvPr/>
        </p:nvPicPr>
        <p:blipFill rotWithShape="1">
          <a:blip r:embed="rId7">
            <a:alphaModFix/>
          </a:blip>
          <a:srcRect/>
          <a:stretch/>
        </p:blipFill>
        <p:spPr>
          <a:xfrm>
            <a:off x="7066023" y="3647755"/>
            <a:ext cx="5192607" cy="3267018"/>
          </a:xfrm>
          <a:prstGeom prst="rect">
            <a:avLst/>
          </a:prstGeom>
          <a:noFill/>
          <a:ln>
            <a:noFill/>
          </a:ln>
        </p:spPr>
      </p:pic>
      <p:pic>
        <p:nvPicPr>
          <p:cNvPr id="10" name="Google Shape;98;p1">
            <a:extLst>
              <a:ext uri="{FF2B5EF4-FFF2-40B4-BE49-F238E27FC236}">
                <a16:creationId xmlns:a16="http://schemas.microsoft.com/office/drawing/2014/main" id="{9AFFABB7-FD1F-4550-1706-B7F622B2D067}"/>
              </a:ext>
            </a:extLst>
          </p:cNvPr>
          <p:cNvPicPr preferRelativeResize="0"/>
          <p:nvPr/>
        </p:nvPicPr>
        <p:blipFill rotWithShape="1">
          <a:blip r:embed="rId3">
            <a:alphaModFix/>
          </a:blip>
          <a:srcRect/>
          <a:stretch/>
        </p:blipFill>
        <p:spPr>
          <a:xfrm>
            <a:off x="7334853" y="-80697"/>
            <a:ext cx="5033712" cy="3355809"/>
          </a:xfrm>
          <a:prstGeom prst="rect">
            <a:avLst/>
          </a:prstGeom>
          <a:noFill/>
          <a:ln>
            <a:noFill/>
          </a:ln>
        </p:spPr>
      </p:pic>
      <p:pic>
        <p:nvPicPr>
          <p:cNvPr id="11" name="Google Shape;99;p1">
            <a:extLst>
              <a:ext uri="{FF2B5EF4-FFF2-40B4-BE49-F238E27FC236}">
                <a16:creationId xmlns:a16="http://schemas.microsoft.com/office/drawing/2014/main" id="{18DA90C6-D1B3-2088-1893-BE522584759A}"/>
              </a:ext>
            </a:extLst>
          </p:cNvPr>
          <p:cNvPicPr preferRelativeResize="0"/>
          <p:nvPr/>
        </p:nvPicPr>
        <p:blipFill rotWithShape="1">
          <a:blip r:embed="rId5">
            <a:alphaModFix/>
          </a:blip>
          <a:srcRect/>
          <a:stretch/>
        </p:blipFill>
        <p:spPr>
          <a:xfrm>
            <a:off x="-259903" y="-133835"/>
            <a:ext cx="5033712" cy="3108475"/>
          </a:xfrm>
          <a:prstGeom prst="rect">
            <a:avLst/>
          </a:prstGeom>
          <a:noFill/>
          <a:ln>
            <a:noFill/>
          </a:ln>
        </p:spPr>
      </p:pic>
      <p:pic>
        <p:nvPicPr>
          <p:cNvPr id="12" name="Google Shape;100;p1">
            <a:extLst>
              <a:ext uri="{FF2B5EF4-FFF2-40B4-BE49-F238E27FC236}">
                <a16:creationId xmlns:a16="http://schemas.microsoft.com/office/drawing/2014/main" id="{C6DCDAC0-1B21-DC5B-AEF1-C49DD1298FC3}"/>
              </a:ext>
            </a:extLst>
          </p:cNvPr>
          <p:cNvPicPr preferRelativeResize="0"/>
          <p:nvPr/>
        </p:nvPicPr>
        <p:blipFill rotWithShape="1">
          <a:blip r:embed="rId4">
            <a:alphaModFix/>
          </a:blip>
          <a:srcRect/>
          <a:stretch/>
        </p:blipFill>
        <p:spPr>
          <a:xfrm>
            <a:off x="3979722" y="-382332"/>
            <a:ext cx="4822543" cy="3240750"/>
          </a:xfrm>
          <a:prstGeom prst="rect">
            <a:avLst/>
          </a:prstGeom>
          <a:noFill/>
          <a:ln>
            <a:noFill/>
          </a:ln>
        </p:spPr>
      </p:pic>
      <p:pic>
        <p:nvPicPr>
          <p:cNvPr id="13" name="Google Shape;101;p1">
            <a:extLst>
              <a:ext uri="{FF2B5EF4-FFF2-40B4-BE49-F238E27FC236}">
                <a16:creationId xmlns:a16="http://schemas.microsoft.com/office/drawing/2014/main" id="{EB3A0B76-8EB6-024E-A0DB-79548FC25A9E}"/>
              </a:ext>
            </a:extLst>
          </p:cNvPr>
          <p:cNvPicPr preferRelativeResize="0"/>
          <p:nvPr/>
        </p:nvPicPr>
        <p:blipFill rotWithShape="1">
          <a:blip r:embed="rId8">
            <a:alphaModFix/>
          </a:blip>
          <a:srcRect/>
          <a:stretch/>
        </p:blipFill>
        <p:spPr>
          <a:xfrm>
            <a:off x="-12295" y="-21165"/>
            <a:ext cx="12221334" cy="6965196"/>
          </a:xfrm>
          <a:prstGeom prst="rect">
            <a:avLst/>
          </a:prstGeom>
          <a:noFill/>
          <a:ln>
            <a:noFill/>
          </a:ln>
        </p:spPr>
      </p:pic>
      <p:sp>
        <p:nvSpPr>
          <p:cNvPr id="14" name="Google Shape;102;p1">
            <a:extLst>
              <a:ext uri="{FF2B5EF4-FFF2-40B4-BE49-F238E27FC236}">
                <a16:creationId xmlns:a16="http://schemas.microsoft.com/office/drawing/2014/main" id="{F5EF0F5D-A1B0-61B8-6147-BAB5D8882A99}"/>
              </a:ext>
            </a:extLst>
          </p:cNvPr>
          <p:cNvSpPr/>
          <p:nvPr/>
        </p:nvSpPr>
        <p:spPr>
          <a:xfrm>
            <a:off x="19802" y="3056960"/>
            <a:ext cx="12207200" cy="1175823"/>
          </a:xfrm>
          <a:prstGeom prst="rect">
            <a:avLst/>
          </a:prstGeom>
          <a:solidFill>
            <a:srgbClr val="222A35">
              <a:alpha val="46666"/>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749" b="0" i="0" u="none" strike="noStrike" cap="none">
              <a:solidFill>
                <a:schemeClr val="lt1"/>
              </a:solidFill>
              <a:latin typeface="Calibri"/>
              <a:ea typeface="Calibri"/>
              <a:cs typeface="Calibri"/>
              <a:sym typeface="Calibri"/>
            </a:endParaRPr>
          </a:p>
        </p:txBody>
      </p:sp>
      <p:cxnSp>
        <p:nvCxnSpPr>
          <p:cNvPr id="15" name="Google Shape;103;p1">
            <a:extLst>
              <a:ext uri="{FF2B5EF4-FFF2-40B4-BE49-F238E27FC236}">
                <a16:creationId xmlns:a16="http://schemas.microsoft.com/office/drawing/2014/main" id="{2D4F5E71-F2B8-C3BA-75BE-A54F0CEBDC3F}"/>
              </a:ext>
            </a:extLst>
          </p:cNvPr>
          <p:cNvCxnSpPr/>
          <p:nvPr/>
        </p:nvCxnSpPr>
        <p:spPr>
          <a:xfrm>
            <a:off x="1840" y="4246028"/>
            <a:ext cx="12256790" cy="0"/>
          </a:xfrm>
          <a:prstGeom prst="straightConnector1">
            <a:avLst/>
          </a:prstGeom>
          <a:noFill/>
          <a:ln w="12700" cap="flat" cmpd="sng">
            <a:solidFill>
              <a:schemeClr val="lt1"/>
            </a:solidFill>
            <a:prstDash val="solid"/>
            <a:miter lim="800000"/>
            <a:headEnd type="none" w="sm" len="sm"/>
            <a:tailEnd type="none" w="sm" len="sm"/>
          </a:ln>
        </p:spPr>
      </p:cxnSp>
      <p:sp>
        <p:nvSpPr>
          <p:cNvPr id="16" name="Google Shape;104;p1">
            <a:extLst>
              <a:ext uri="{FF2B5EF4-FFF2-40B4-BE49-F238E27FC236}">
                <a16:creationId xmlns:a16="http://schemas.microsoft.com/office/drawing/2014/main" id="{F9D3B82E-4445-EED5-DD38-92E45C401536}"/>
              </a:ext>
            </a:extLst>
          </p:cNvPr>
          <p:cNvSpPr txBox="1"/>
          <p:nvPr/>
        </p:nvSpPr>
        <p:spPr>
          <a:xfrm>
            <a:off x="328507" y="3168909"/>
            <a:ext cx="11972504"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200" b="1" i="0" u="none" strike="noStrike" cap="none" dirty="0">
                <a:solidFill>
                  <a:schemeClr val="lt1"/>
                </a:solidFill>
                <a:latin typeface="Corbel"/>
                <a:ea typeface="Corbel"/>
                <a:cs typeface="Corbel"/>
                <a:sym typeface="Corbel"/>
              </a:rPr>
              <a:t>COMPONENTS OF AN EMERGENCY PREPAREDNESS PLAN AND HOW IT IMPACTS SCHOOL EMPLOYEES</a:t>
            </a:r>
            <a:endParaRPr sz="3200" dirty="0"/>
          </a:p>
        </p:txBody>
      </p:sp>
      <p:pic>
        <p:nvPicPr>
          <p:cNvPr id="17" name="Google Shape;105;p1">
            <a:extLst>
              <a:ext uri="{FF2B5EF4-FFF2-40B4-BE49-F238E27FC236}">
                <a16:creationId xmlns:a16="http://schemas.microsoft.com/office/drawing/2014/main" id="{3B5408C7-68D4-A3EA-9E7F-AAFDDB139219}"/>
              </a:ext>
            </a:extLst>
          </p:cNvPr>
          <p:cNvPicPr preferRelativeResize="0"/>
          <p:nvPr/>
        </p:nvPicPr>
        <p:blipFill rotWithShape="1">
          <a:blip r:embed="rId9">
            <a:alphaModFix/>
          </a:blip>
          <a:srcRect/>
          <a:stretch/>
        </p:blipFill>
        <p:spPr>
          <a:xfrm>
            <a:off x="-20939" y="5749368"/>
            <a:ext cx="3655201" cy="1207907"/>
          </a:xfrm>
          <a:prstGeom prst="rect">
            <a:avLst/>
          </a:prstGeom>
          <a:noFill/>
          <a:ln>
            <a:noFill/>
          </a:ln>
        </p:spPr>
      </p:pic>
    </p:spTree>
    <p:extLst>
      <p:ext uri="{BB962C8B-B14F-4D97-AF65-F5344CB8AC3E}">
        <p14:creationId xmlns:p14="http://schemas.microsoft.com/office/powerpoint/2010/main" val="40413896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203B9A3-6755-DBBD-F15C-C22F3CC3C127}"/>
              </a:ext>
            </a:extLst>
          </p:cNvPr>
          <p:cNvSpPr>
            <a:spLocks noGrp="1"/>
          </p:cNvSpPr>
          <p:nvPr>
            <p:ph type="title"/>
          </p:nvPr>
        </p:nvSpPr>
        <p:spPr/>
        <p:txBody>
          <a:bodyPr/>
          <a:lstStyle/>
          <a:p>
            <a:r>
              <a:rPr lang="en-US" b="1" dirty="0"/>
              <a:t>Plans &amp; Purposes:</a:t>
            </a:r>
          </a:p>
        </p:txBody>
      </p:sp>
      <p:sp>
        <p:nvSpPr>
          <p:cNvPr id="3" name="Content Placeholder 2">
            <a:extLst>
              <a:ext uri="{FF2B5EF4-FFF2-40B4-BE49-F238E27FC236}">
                <a16:creationId xmlns:a16="http://schemas.microsoft.com/office/drawing/2014/main" id="{8C44F83B-3C1E-29C7-093D-ACB8323627CF}"/>
              </a:ext>
            </a:extLst>
          </p:cNvPr>
          <p:cNvSpPr>
            <a:spLocks noGrp="1"/>
          </p:cNvSpPr>
          <p:nvPr>
            <p:ph idx="1"/>
          </p:nvPr>
        </p:nvSpPr>
        <p:spPr>
          <a:xfrm>
            <a:off x="838200" y="1690688"/>
            <a:ext cx="10515600" cy="4803775"/>
          </a:xfrm>
        </p:spPr>
        <p:txBody>
          <a:bodyPr>
            <a:normAutofit/>
          </a:bodyPr>
          <a:lstStyle/>
          <a:p>
            <a:pPr marL="0" indent="0">
              <a:buNone/>
            </a:pPr>
            <a:r>
              <a:rPr lang="en-US" dirty="0"/>
              <a:t>EOP (Emergency Operations Plan); (AHP) All Hazards Plan; (ERP) Emergency Response Plan; EAP (Emergency Action Plan)</a:t>
            </a:r>
          </a:p>
          <a:p>
            <a:pPr marL="0" indent="0">
              <a:buNone/>
            </a:pPr>
            <a:r>
              <a:rPr lang="en-US" b="1" dirty="0"/>
              <a:t>	</a:t>
            </a:r>
            <a:r>
              <a:rPr lang="en-US" sz="2400" b="1" dirty="0"/>
              <a:t>1. Prevent</a:t>
            </a:r>
          </a:p>
          <a:p>
            <a:pPr marL="0" indent="0">
              <a:buNone/>
            </a:pPr>
            <a:r>
              <a:rPr lang="en-US" sz="2400" b="1" dirty="0"/>
              <a:t>	2. Protect</a:t>
            </a:r>
            <a:endParaRPr lang="en-US" sz="2400" dirty="0"/>
          </a:p>
          <a:p>
            <a:pPr marL="0" indent="0">
              <a:buNone/>
            </a:pPr>
            <a:r>
              <a:rPr lang="en-US" sz="2400" b="1" dirty="0"/>
              <a:t>	3. Mitigate </a:t>
            </a:r>
          </a:p>
          <a:p>
            <a:pPr marL="0" indent="0">
              <a:buNone/>
            </a:pPr>
            <a:r>
              <a:rPr lang="en-US" sz="2400" b="1" dirty="0"/>
              <a:t>	4. Response </a:t>
            </a:r>
          </a:p>
          <a:p>
            <a:pPr marL="0" indent="0">
              <a:buNone/>
            </a:pPr>
            <a:r>
              <a:rPr lang="en-US" sz="2400" b="1" dirty="0"/>
              <a:t>	5. Recover	</a:t>
            </a:r>
            <a:r>
              <a:rPr lang="en-US" b="1" dirty="0"/>
              <a:t>	</a:t>
            </a:r>
          </a:p>
          <a:p>
            <a:pPr marL="0" indent="0">
              <a:buNone/>
            </a:pPr>
            <a:endParaRPr lang="en-US" b="1" dirty="0"/>
          </a:p>
          <a:p>
            <a:pPr marL="0" indent="0">
              <a:buNone/>
            </a:pPr>
            <a:endParaRPr lang="en-US" b="1" dirty="0"/>
          </a:p>
          <a:p>
            <a:pPr marL="514350" indent="-514350">
              <a:buFont typeface="Arial" panose="020B0604020202020204" pitchFamily="34" charset="0"/>
              <a:buAutoNum type="arabicPeriod"/>
            </a:pPr>
            <a:endParaRPr lang="en-US" dirty="0"/>
          </a:p>
        </p:txBody>
      </p:sp>
      <p:pic>
        <p:nvPicPr>
          <p:cNvPr id="7" name="Google Shape;129;p4" descr="Image result for pa commission on crime and delinquency logo">
            <a:extLst>
              <a:ext uri="{FF2B5EF4-FFF2-40B4-BE49-F238E27FC236}">
                <a16:creationId xmlns:a16="http://schemas.microsoft.com/office/drawing/2014/main" id="{7167B4BC-D5AF-F8D4-D89D-3932583F89CA}"/>
              </a:ext>
            </a:extLst>
          </p:cNvPr>
          <p:cNvPicPr preferRelativeResize="0"/>
          <p:nvPr/>
        </p:nvPicPr>
        <p:blipFill rotWithShape="1">
          <a:blip r:embed="rId3">
            <a:alphaModFix/>
          </a:blip>
          <a:srcRect/>
          <a:stretch/>
        </p:blipFill>
        <p:spPr>
          <a:xfrm>
            <a:off x="9190560" y="5891689"/>
            <a:ext cx="2163240" cy="570547"/>
          </a:xfrm>
          <a:prstGeom prst="rect">
            <a:avLst/>
          </a:prstGeom>
          <a:noFill/>
          <a:ln>
            <a:noFill/>
          </a:ln>
        </p:spPr>
      </p:pic>
    </p:spTree>
    <p:extLst>
      <p:ext uri="{BB962C8B-B14F-4D97-AF65-F5344CB8AC3E}">
        <p14:creationId xmlns:p14="http://schemas.microsoft.com/office/powerpoint/2010/main" val="7448327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40A2E-D277-F7F0-9DC0-FEDC8156CCDB}"/>
              </a:ext>
            </a:extLst>
          </p:cNvPr>
          <p:cNvSpPr>
            <a:spLocks noGrp="1"/>
          </p:cNvSpPr>
          <p:nvPr>
            <p:ph type="title"/>
          </p:nvPr>
        </p:nvSpPr>
        <p:spPr/>
        <p:txBody>
          <a:bodyPr/>
          <a:lstStyle/>
          <a:p>
            <a:r>
              <a:rPr lang="en-US" b="1" dirty="0"/>
              <a:t>Plans Should Be:</a:t>
            </a:r>
          </a:p>
        </p:txBody>
      </p:sp>
      <p:sp>
        <p:nvSpPr>
          <p:cNvPr id="3" name="Content Placeholder 2">
            <a:extLst>
              <a:ext uri="{FF2B5EF4-FFF2-40B4-BE49-F238E27FC236}">
                <a16:creationId xmlns:a16="http://schemas.microsoft.com/office/drawing/2014/main" id="{F312C155-0295-BFBF-6A41-788FB690A186}"/>
              </a:ext>
            </a:extLst>
          </p:cNvPr>
          <p:cNvSpPr>
            <a:spLocks noGrp="1"/>
          </p:cNvSpPr>
          <p:nvPr>
            <p:ph idx="1"/>
          </p:nvPr>
        </p:nvSpPr>
        <p:spPr>
          <a:xfrm>
            <a:off x="838200" y="1690688"/>
            <a:ext cx="10515600" cy="4351338"/>
          </a:xfrm>
        </p:spPr>
        <p:txBody>
          <a:bodyPr>
            <a:normAutofit/>
          </a:bodyPr>
          <a:lstStyle/>
          <a:p>
            <a:pPr marR="0" lvl="0">
              <a:spcBef>
                <a:spcPts val="600"/>
              </a:spcBef>
              <a:spcAft>
                <a:spcPts val="0"/>
              </a:spcAft>
              <a:buFont typeface="Wingdings" pitchFamily="2" charset="2"/>
              <a:buChar char="ü"/>
            </a:pPr>
            <a:r>
              <a:rPr lang="en-US" b="1" dirty="0">
                <a:solidFill>
                  <a:srgbClr val="000000"/>
                </a:solidFill>
                <a:effectLst/>
                <a:latin typeface="Calibri" panose="020F0502020204030204" pitchFamily="34" charset="0"/>
                <a:ea typeface="Arial" panose="020B0604020202020204" pitchFamily="34" charset="0"/>
                <a:cs typeface="Calibri" panose="020F0502020204030204" pitchFamily="34" charset="0"/>
              </a:rPr>
              <a:t>Clear and prescriptive</a:t>
            </a:r>
          </a:p>
          <a:p>
            <a:pPr marR="0" lvl="0">
              <a:spcBef>
                <a:spcPts val="600"/>
              </a:spcBef>
              <a:spcAft>
                <a:spcPts val="0"/>
              </a:spcAft>
              <a:buFont typeface="Wingdings" pitchFamily="2" charset="2"/>
              <a:buChar char="ü"/>
            </a:pPr>
            <a:r>
              <a:rPr lang="en-US" b="1" dirty="0">
                <a:solidFill>
                  <a:srgbClr val="000000"/>
                </a:solidFill>
                <a:effectLst/>
                <a:latin typeface="Calibri" panose="020F0502020204030204" pitchFamily="34" charset="0"/>
                <a:ea typeface="Arial" panose="020B0604020202020204" pitchFamily="34" charset="0"/>
                <a:cs typeface="Calibri" panose="020F0502020204030204" pitchFamily="34" charset="0"/>
              </a:rPr>
              <a:t>Owned</a:t>
            </a:r>
          </a:p>
          <a:p>
            <a:pPr>
              <a:spcBef>
                <a:spcPts val="600"/>
              </a:spcBef>
              <a:buFont typeface="Wingdings" pitchFamily="2" charset="2"/>
              <a:buChar char="ü"/>
            </a:pPr>
            <a:r>
              <a:rPr lang="en-US" b="1" dirty="0">
                <a:solidFill>
                  <a:srgbClr val="000000"/>
                </a:solidFill>
                <a:effectLst/>
                <a:latin typeface="Calibri" panose="020F0502020204030204" pitchFamily="34" charset="0"/>
                <a:ea typeface="Arial" panose="020B0604020202020204" pitchFamily="34" charset="0"/>
                <a:cs typeface="Calibri" panose="020F0502020204030204" pitchFamily="34" charset="0"/>
              </a:rPr>
              <a:t>Shared</a:t>
            </a:r>
          </a:p>
          <a:p>
            <a:pPr marR="0" lvl="0">
              <a:spcBef>
                <a:spcPts val="600"/>
              </a:spcBef>
              <a:spcAft>
                <a:spcPts val="0"/>
              </a:spcAft>
              <a:buFont typeface="Wingdings" pitchFamily="2" charset="2"/>
              <a:buChar char="ü"/>
            </a:pPr>
            <a:r>
              <a:rPr lang="en-US" b="1" dirty="0">
                <a:solidFill>
                  <a:srgbClr val="000000"/>
                </a:solidFill>
                <a:effectLst/>
                <a:latin typeface="Calibri" panose="020F0502020204030204" pitchFamily="34" charset="0"/>
                <a:ea typeface="Arial" panose="020B0604020202020204" pitchFamily="34" charset="0"/>
                <a:cs typeface="Calibri" panose="020F0502020204030204" pitchFamily="34" charset="0"/>
              </a:rPr>
              <a:t>Current</a:t>
            </a:r>
            <a:endParaRPr lang="en-US" dirty="0"/>
          </a:p>
        </p:txBody>
      </p:sp>
      <p:pic>
        <p:nvPicPr>
          <p:cNvPr id="4" name="Google Shape;129;p4" descr="Image result for pa commission on crime and delinquency logo">
            <a:extLst>
              <a:ext uri="{FF2B5EF4-FFF2-40B4-BE49-F238E27FC236}">
                <a16:creationId xmlns:a16="http://schemas.microsoft.com/office/drawing/2014/main" id="{EE09F3A3-1708-5091-C4F0-E7EE96FF26B9}"/>
              </a:ext>
            </a:extLst>
          </p:cNvPr>
          <p:cNvPicPr preferRelativeResize="0"/>
          <p:nvPr/>
        </p:nvPicPr>
        <p:blipFill rotWithShape="1">
          <a:blip r:embed="rId3">
            <a:alphaModFix/>
          </a:blip>
          <a:srcRect/>
          <a:stretch/>
        </p:blipFill>
        <p:spPr>
          <a:xfrm>
            <a:off x="9190560" y="5891689"/>
            <a:ext cx="2163240" cy="570547"/>
          </a:xfrm>
          <a:prstGeom prst="rect">
            <a:avLst/>
          </a:prstGeom>
          <a:noFill/>
          <a:ln>
            <a:noFill/>
          </a:ln>
        </p:spPr>
      </p:pic>
    </p:spTree>
    <p:extLst>
      <p:ext uri="{BB962C8B-B14F-4D97-AF65-F5344CB8AC3E}">
        <p14:creationId xmlns:p14="http://schemas.microsoft.com/office/powerpoint/2010/main" val="291802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33505-8E1B-8A4D-EB18-71E5C142E1E8}"/>
              </a:ext>
            </a:extLst>
          </p:cNvPr>
          <p:cNvSpPr>
            <a:spLocks noGrp="1"/>
          </p:cNvSpPr>
          <p:nvPr>
            <p:ph type="title"/>
          </p:nvPr>
        </p:nvSpPr>
        <p:spPr/>
        <p:txBody>
          <a:bodyPr/>
          <a:lstStyle/>
          <a:p>
            <a:r>
              <a:rPr lang="en-US" b="1" dirty="0"/>
              <a:t>Plans Should Ensure:</a:t>
            </a:r>
          </a:p>
        </p:txBody>
      </p:sp>
      <p:sp>
        <p:nvSpPr>
          <p:cNvPr id="3" name="Content Placeholder 2">
            <a:extLst>
              <a:ext uri="{FF2B5EF4-FFF2-40B4-BE49-F238E27FC236}">
                <a16:creationId xmlns:a16="http://schemas.microsoft.com/office/drawing/2014/main" id="{406FEA6B-048F-51EA-749C-333D7081BE3F}"/>
              </a:ext>
            </a:extLst>
          </p:cNvPr>
          <p:cNvSpPr>
            <a:spLocks noGrp="1"/>
          </p:cNvSpPr>
          <p:nvPr>
            <p:ph idx="1"/>
          </p:nvPr>
        </p:nvSpPr>
        <p:spPr/>
        <p:txBody>
          <a:bodyPr>
            <a:normAutofit/>
          </a:bodyPr>
          <a:lstStyle/>
          <a:p>
            <a:pPr marL="0" marR="0" lvl="0" indent="0">
              <a:spcBef>
                <a:spcPts val="600"/>
              </a:spcBef>
              <a:spcAft>
                <a:spcPts val="0"/>
              </a:spcAft>
              <a:buNone/>
            </a:pPr>
            <a:r>
              <a:rPr lang="en-US"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A)</a:t>
            </a:r>
            <a:r>
              <a:rPr lang="en-US" dirty="0">
                <a:solidFill>
                  <a:srgbClr val="000000"/>
                </a:solidFill>
                <a:effectLst/>
                <a:latin typeface="Calibri" panose="020F0502020204030204" pitchFamily="34" charset="0"/>
                <a:ea typeface="Arial" panose="020B0604020202020204" pitchFamily="34" charset="0"/>
                <a:cs typeface="Calibri" panose="020F0502020204030204" pitchFamily="34" charset="0"/>
              </a:rPr>
              <a:t> …Uses assessment to customize plans at the building level. </a:t>
            </a:r>
          </a:p>
          <a:p>
            <a:pPr marL="0" marR="0" lvl="0" indent="0">
              <a:spcBef>
                <a:spcPts val="600"/>
              </a:spcBef>
              <a:spcAft>
                <a:spcPts val="0"/>
              </a:spcAft>
              <a:buNone/>
            </a:pPr>
            <a:r>
              <a:rPr lang="en-US"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B)</a:t>
            </a:r>
            <a:r>
              <a:rPr lang="en-US" dirty="0">
                <a:solidFill>
                  <a:srgbClr val="000000"/>
                </a:solidFill>
                <a:effectLst/>
                <a:latin typeface="Calibri" panose="020F0502020204030204" pitchFamily="34" charset="0"/>
                <a:ea typeface="Arial" panose="020B0604020202020204" pitchFamily="34" charset="0"/>
                <a:cs typeface="Calibri" panose="020F0502020204030204" pitchFamily="34" charset="0"/>
              </a:rPr>
              <a:t> …Considers all settings at all times. </a:t>
            </a:r>
          </a:p>
          <a:p>
            <a:pPr marL="0" marR="0" lvl="0" indent="0">
              <a:spcBef>
                <a:spcPts val="600"/>
              </a:spcBef>
              <a:spcAft>
                <a:spcPts val="0"/>
              </a:spcAft>
              <a:buNone/>
            </a:pPr>
            <a:r>
              <a:rPr lang="en-US"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C)</a:t>
            </a:r>
            <a:r>
              <a:rPr lang="en-US" dirty="0">
                <a:solidFill>
                  <a:srgbClr val="000000"/>
                </a:solidFill>
                <a:effectLst/>
                <a:latin typeface="Calibri" panose="020F0502020204030204" pitchFamily="34" charset="0"/>
                <a:ea typeface="Arial" panose="020B0604020202020204" pitchFamily="34" charset="0"/>
                <a:cs typeface="Calibri" panose="020F0502020204030204" pitchFamily="34" charset="0"/>
              </a:rPr>
              <a:t> …Provides for the functional needs of the whole school community.</a:t>
            </a:r>
          </a:p>
          <a:p>
            <a:pPr marL="0" marR="0" lvl="0" indent="0">
              <a:spcBef>
                <a:spcPts val="600"/>
              </a:spcBef>
              <a:spcAft>
                <a:spcPts val="0"/>
              </a:spcAft>
              <a:buNone/>
            </a:pPr>
            <a:r>
              <a:rPr lang="en-US" dirty="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r>
              <a:rPr lang="en-US" sz="20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r>
              <a:rPr lang="en-US" sz="2000"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as</a:t>
            </a:r>
            <a:r>
              <a:rPr lang="en-US" sz="2000" i="1" dirty="0">
                <a:solidFill>
                  <a:srgbClr val="000000"/>
                </a:solidFill>
                <a:latin typeface="Calibri" panose="020F0502020204030204" pitchFamily="34" charset="0"/>
                <a:ea typeface="Arial" panose="020B0604020202020204" pitchFamily="34" charset="0"/>
                <a:cs typeface="Calibri" panose="020F0502020204030204" pitchFamily="34" charset="0"/>
              </a:rPr>
              <a:t> examples</a:t>
            </a:r>
            <a:r>
              <a:rPr lang="en-US" sz="2000" dirty="0">
                <a:solidFill>
                  <a:srgbClr val="000000"/>
                </a:solidFill>
                <a:latin typeface="Calibri" panose="020F0502020204030204" pitchFamily="34" charset="0"/>
                <a:ea typeface="Arial" panose="020B0604020202020204" pitchFamily="34" charset="0"/>
                <a:cs typeface="Calibri" panose="020F0502020204030204" pitchFamily="34" charset="0"/>
              </a:rPr>
              <a:t>:</a:t>
            </a:r>
          </a:p>
          <a:p>
            <a:pPr marL="1714500" lvl="3" indent="-342900" fontAlgn="base">
              <a:spcBef>
                <a:spcPts val="600"/>
              </a:spcBef>
              <a:buFont typeface="Symbol" pitchFamily="2" charset="2"/>
              <a:buChar char=""/>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Accounting for varied physical needs during evacuation, reverse evacuation, and shelter-in place.</a:t>
            </a:r>
            <a:endParaRPr lang="en-US" sz="2000" dirty="0">
              <a:latin typeface="Calibri" panose="020F0502020204030204" pitchFamily="34" charset="0"/>
              <a:ea typeface="Times New Roman" panose="02020603050405020304" pitchFamily="18" charset="0"/>
              <a:cs typeface="Arial" panose="020B0604020202020204" pitchFamily="34" charset="0"/>
            </a:endParaRPr>
          </a:p>
          <a:p>
            <a:pPr marL="1714500" lvl="3" indent="-342900" fontAlgn="base">
              <a:spcBef>
                <a:spcPts val="600"/>
              </a:spcBef>
              <a:buFont typeface="Symbol" pitchFamily="2" charset="2"/>
              <a:buChar char=""/>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Additional devices or sensory tools included in kits used during emergencies.</a:t>
            </a:r>
            <a:endParaRPr lang="en-US" sz="2000" dirty="0">
              <a:solidFill>
                <a:srgbClr val="000000"/>
              </a:solidFill>
              <a:latin typeface="Calibri" panose="020F0502020204030204" pitchFamily="34" charset="0"/>
              <a:ea typeface="Times New Roman" panose="02020603050405020304" pitchFamily="18" charset="0"/>
              <a:cs typeface="Arial" panose="020B0604020202020204" pitchFamily="34" charset="0"/>
            </a:endParaRPr>
          </a:p>
          <a:p>
            <a:pPr marL="1714500" lvl="3" indent="-342900" fontAlgn="base">
              <a:spcBef>
                <a:spcPts val="600"/>
              </a:spcBef>
              <a:buFont typeface="Symbol" pitchFamily="2" charset="2"/>
              <a:buChar char=""/>
            </a:pPr>
            <a:r>
              <a:rPr lang="en-US" sz="2000" kern="0" dirty="0">
                <a:effectLst/>
                <a:latin typeface="Calibri" panose="020F0502020204030204" pitchFamily="34" charset="0"/>
                <a:ea typeface="Times New Roman" panose="02020603050405020304" pitchFamily="18" charset="0"/>
              </a:rPr>
              <a:t>Consideration of alternate forms of notification to address communication barriers.</a:t>
            </a:r>
            <a:r>
              <a:rPr lang="en-US" sz="2000" dirty="0">
                <a:effectLst/>
              </a:rPr>
              <a:t> </a:t>
            </a:r>
            <a:endParaRPr lang="en-US" sz="2000" dirty="0"/>
          </a:p>
        </p:txBody>
      </p:sp>
      <p:pic>
        <p:nvPicPr>
          <p:cNvPr id="4" name="Google Shape;129;p4" descr="Image result for pa commission on crime and delinquency logo">
            <a:extLst>
              <a:ext uri="{FF2B5EF4-FFF2-40B4-BE49-F238E27FC236}">
                <a16:creationId xmlns:a16="http://schemas.microsoft.com/office/drawing/2014/main" id="{09A16C15-8994-753E-73B3-5354B6A6861A}"/>
              </a:ext>
            </a:extLst>
          </p:cNvPr>
          <p:cNvPicPr preferRelativeResize="0"/>
          <p:nvPr/>
        </p:nvPicPr>
        <p:blipFill rotWithShape="1">
          <a:blip r:embed="rId3">
            <a:alphaModFix/>
          </a:blip>
          <a:srcRect/>
          <a:stretch/>
        </p:blipFill>
        <p:spPr>
          <a:xfrm>
            <a:off x="9190560" y="5891689"/>
            <a:ext cx="2163240" cy="570547"/>
          </a:xfrm>
          <a:prstGeom prst="rect">
            <a:avLst/>
          </a:prstGeom>
          <a:noFill/>
          <a:ln>
            <a:noFill/>
          </a:ln>
        </p:spPr>
      </p:pic>
    </p:spTree>
    <p:extLst>
      <p:ext uri="{BB962C8B-B14F-4D97-AF65-F5344CB8AC3E}">
        <p14:creationId xmlns:p14="http://schemas.microsoft.com/office/powerpoint/2010/main" val="14475291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048F8-A34C-07E6-93BD-CF9FF18C53F3}"/>
              </a:ext>
            </a:extLst>
          </p:cNvPr>
          <p:cNvSpPr>
            <a:spLocks noGrp="1"/>
          </p:cNvSpPr>
          <p:nvPr>
            <p:ph type="title"/>
          </p:nvPr>
        </p:nvSpPr>
        <p:spPr/>
        <p:txBody>
          <a:bodyPr/>
          <a:lstStyle/>
          <a:p>
            <a:r>
              <a:rPr lang="en-US" b="1" dirty="0"/>
              <a:t>EPP Structure:</a:t>
            </a:r>
          </a:p>
        </p:txBody>
      </p:sp>
      <p:sp>
        <p:nvSpPr>
          <p:cNvPr id="3" name="Content Placeholder 2">
            <a:extLst>
              <a:ext uri="{FF2B5EF4-FFF2-40B4-BE49-F238E27FC236}">
                <a16:creationId xmlns:a16="http://schemas.microsoft.com/office/drawing/2014/main" id="{6B208C3B-F092-040E-23E5-8C1371838026}"/>
              </a:ext>
            </a:extLst>
          </p:cNvPr>
          <p:cNvSpPr>
            <a:spLocks noGrp="1"/>
          </p:cNvSpPr>
          <p:nvPr>
            <p:ph idx="1"/>
          </p:nvPr>
        </p:nvSpPr>
        <p:spPr/>
        <p:txBody>
          <a:bodyPr>
            <a:normAutofit/>
          </a:bodyPr>
          <a:lstStyle/>
          <a:p>
            <a:pPr marL="0" marR="0" lvl="0" indent="0">
              <a:spcBef>
                <a:spcPts val="600"/>
              </a:spcBef>
              <a:spcAft>
                <a:spcPts val="0"/>
              </a:spcAft>
              <a:buNone/>
            </a:pPr>
            <a:r>
              <a:rPr lang="en-US" sz="3600" i="1" dirty="0">
                <a:solidFill>
                  <a:srgbClr val="000000"/>
                </a:solidFill>
                <a:latin typeface="Calibri" panose="020F0502020204030204" pitchFamily="34" charset="0"/>
                <a:ea typeface="Arial" panose="020B0604020202020204" pitchFamily="34" charset="0"/>
                <a:cs typeface="Calibri" panose="020F0502020204030204" pitchFamily="34" charset="0"/>
              </a:rPr>
              <a:t>(3</a:t>
            </a:r>
            <a:r>
              <a:rPr lang="en-US" sz="3600"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 Phases)</a:t>
            </a:r>
            <a:endParaRPr lang="en-US" b="1" dirty="0">
              <a:solidFill>
                <a:srgbClr val="000000"/>
              </a:solidFill>
              <a:latin typeface="Calibri" panose="020F0502020204030204" pitchFamily="34" charset="0"/>
              <a:ea typeface="Arial" panose="020B0604020202020204" pitchFamily="34" charset="0"/>
              <a:cs typeface="Calibri" panose="020F0502020204030204" pitchFamily="34" charset="0"/>
            </a:endParaRPr>
          </a:p>
          <a:p>
            <a:pPr marL="0" marR="0" lvl="0" indent="0">
              <a:spcBef>
                <a:spcPts val="600"/>
              </a:spcBef>
              <a:spcAft>
                <a:spcPts val="0"/>
              </a:spcAft>
              <a:buNone/>
            </a:pPr>
            <a:r>
              <a:rPr lang="en-US" b="1" dirty="0">
                <a:solidFill>
                  <a:srgbClr val="000000"/>
                </a:solidFill>
                <a:effectLst/>
                <a:latin typeface="Calibri" panose="020F0502020204030204" pitchFamily="34" charset="0"/>
                <a:ea typeface="Arial" panose="020B0604020202020204" pitchFamily="34" charset="0"/>
                <a:cs typeface="Calibri" panose="020F0502020204030204" pitchFamily="34" charset="0"/>
              </a:rPr>
              <a:t>1. The Basic Plan</a:t>
            </a:r>
          </a:p>
          <a:p>
            <a:pPr marL="0" marR="0" lvl="0" indent="0">
              <a:spcBef>
                <a:spcPts val="600"/>
              </a:spcBef>
              <a:spcAft>
                <a:spcPts val="0"/>
              </a:spcAft>
              <a:buNone/>
            </a:pPr>
            <a:r>
              <a:rPr lang="en-US" b="1" dirty="0">
                <a:solidFill>
                  <a:srgbClr val="000000"/>
                </a:solidFill>
                <a:latin typeface="Calibri" panose="020F0502020204030204" pitchFamily="34" charset="0"/>
                <a:ea typeface="Arial" panose="020B0604020202020204" pitchFamily="34" charset="0"/>
                <a:cs typeface="Calibri" panose="020F0502020204030204" pitchFamily="34" charset="0"/>
              </a:rPr>
              <a:t>2. Functional Annexes</a:t>
            </a:r>
            <a:endParaRPr lang="en-US" dirty="0">
              <a:latin typeface="Calibri" panose="020F0502020204030204" pitchFamily="34" charset="0"/>
              <a:ea typeface="Arial" panose="020B0604020202020204" pitchFamily="34" charset="0"/>
              <a:cs typeface="Arial" panose="020B0604020202020204" pitchFamily="34" charset="0"/>
            </a:endParaRPr>
          </a:p>
          <a:p>
            <a:pPr marL="0" marR="0" lvl="0" indent="0">
              <a:spcBef>
                <a:spcPts val="600"/>
              </a:spcBef>
              <a:spcAft>
                <a:spcPts val="0"/>
              </a:spcAft>
              <a:buNone/>
            </a:pPr>
            <a:r>
              <a:rPr lang="en-US" b="1" dirty="0">
                <a:solidFill>
                  <a:srgbClr val="000000"/>
                </a:solidFill>
                <a:effectLst/>
                <a:latin typeface="Calibri" panose="020F0502020204030204" pitchFamily="34" charset="0"/>
                <a:ea typeface="Arial" panose="020B0604020202020204" pitchFamily="34" charset="0"/>
                <a:cs typeface="Calibri" panose="020F0502020204030204" pitchFamily="34" charset="0"/>
              </a:rPr>
              <a:t>3. Threat- or Hazard -Specific Annexes</a:t>
            </a:r>
            <a:endParaRPr lang="en-US" dirty="0"/>
          </a:p>
        </p:txBody>
      </p:sp>
      <p:pic>
        <p:nvPicPr>
          <p:cNvPr id="4" name="Google Shape;129;p4" descr="Image result for pa commission on crime and delinquency logo">
            <a:extLst>
              <a:ext uri="{FF2B5EF4-FFF2-40B4-BE49-F238E27FC236}">
                <a16:creationId xmlns:a16="http://schemas.microsoft.com/office/drawing/2014/main" id="{1B5A767B-BE4B-F43B-9D00-6815B92C634F}"/>
              </a:ext>
            </a:extLst>
          </p:cNvPr>
          <p:cNvPicPr preferRelativeResize="0"/>
          <p:nvPr/>
        </p:nvPicPr>
        <p:blipFill rotWithShape="1">
          <a:blip r:embed="rId3">
            <a:alphaModFix/>
          </a:blip>
          <a:srcRect/>
          <a:stretch/>
        </p:blipFill>
        <p:spPr>
          <a:xfrm>
            <a:off x="9190560" y="5891689"/>
            <a:ext cx="2163240" cy="570547"/>
          </a:xfrm>
          <a:prstGeom prst="rect">
            <a:avLst/>
          </a:prstGeom>
          <a:noFill/>
          <a:ln>
            <a:noFill/>
          </a:ln>
        </p:spPr>
      </p:pic>
    </p:spTree>
    <p:extLst>
      <p:ext uri="{BB962C8B-B14F-4D97-AF65-F5344CB8AC3E}">
        <p14:creationId xmlns:p14="http://schemas.microsoft.com/office/powerpoint/2010/main" val="37182168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88280-BCF3-AE55-CA20-C713C39089FB}"/>
              </a:ext>
            </a:extLst>
          </p:cNvPr>
          <p:cNvSpPr>
            <a:spLocks noGrp="1"/>
          </p:cNvSpPr>
          <p:nvPr>
            <p:ph type="title"/>
          </p:nvPr>
        </p:nvSpPr>
        <p:spPr/>
        <p:txBody>
          <a:bodyPr/>
          <a:lstStyle/>
          <a:p>
            <a:r>
              <a:rPr lang="en-US" b="1" dirty="0"/>
              <a:t>Questions &amp; Final Points:</a:t>
            </a:r>
          </a:p>
        </p:txBody>
      </p:sp>
      <p:sp>
        <p:nvSpPr>
          <p:cNvPr id="3" name="Content Placeholder 2">
            <a:extLst>
              <a:ext uri="{FF2B5EF4-FFF2-40B4-BE49-F238E27FC236}">
                <a16:creationId xmlns:a16="http://schemas.microsoft.com/office/drawing/2014/main" id="{4BE39987-C270-9EA7-DC2B-88439B4EB4FA}"/>
              </a:ext>
            </a:extLst>
          </p:cNvPr>
          <p:cNvSpPr>
            <a:spLocks noGrp="1"/>
          </p:cNvSpPr>
          <p:nvPr>
            <p:ph idx="1"/>
          </p:nvPr>
        </p:nvSpPr>
        <p:spPr/>
        <p:txBody>
          <a:bodyPr>
            <a:normAutofit/>
          </a:bodyPr>
          <a:lstStyle/>
          <a:p>
            <a:r>
              <a:rPr lang="en-US" sz="2400" dirty="0">
                <a:solidFill>
                  <a:srgbClr val="000000"/>
                </a:solidFill>
                <a:latin typeface="Calibri" panose="020F0502020204030204" pitchFamily="34" charset="0"/>
                <a:ea typeface="Arial" panose="020B0604020202020204" pitchFamily="34" charset="0"/>
                <a:cs typeface="Calibri" panose="020F0502020204030204" pitchFamily="34" charset="0"/>
              </a:rPr>
              <a:t>H</a:t>
            </a:r>
            <a:r>
              <a:rPr lang="en-US" sz="24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ow many here can talk with confidence about their own school entity’s EPP, and the roles and responsibilities within it? </a:t>
            </a:r>
          </a:p>
          <a:p>
            <a:r>
              <a:rPr lang="en-US" sz="24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Are you confident that everyone within your school community knows what to do and how to do it in different emergencies? </a:t>
            </a:r>
          </a:p>
          <a:p>
            <a:r>
              <a:rPr lang="en-US" sz="2400" dirty="0">
                <a:solidFill>
                  <a:srgbClr val="000000"/>
                </a:solidFill>
                <a:latin typeface="Calibri" panose="020F0502020204030204" pitchFamily="34" charset="0"/>
                <a:ea typeface="Arial" panose="020B0604020202020204" pitchFamily="34" charset="0"/>
                <a:cs typeface="Calibri" panose="020F0502020204030204" pitchFamily="34" charset="0"/>
              </a:rPr>
              <a:t>Have</a:t>
            </a:r>
            <a:r>
              <a:rPr lang="en-US" sz="24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you looked at your school’s EPP in the last 12 months? </a:t>
            </a:r>
          </a:p>
          <a:p>
            <a:r>
              <a:rPr lang="en-US" sz="2400" dirty="0">
                <a:solidFill>
                  <a:srgbClr val="000000"/>
                </a:solidFill>
                <a:latin typeface="Calibri" panose="020F0502020204030204" pitchFamily="34" charset="0"/>
                <a:ea typeface="Arial" panose="020B0604020202020204" pitchFamily="34" charset="0"/>
                <a:cs typeface="Calibri" panose="020F0502020204030204" pitchFamily="34" charset="0"/>
              </a:rPr>
              <a:t>A</a:t>
            </a:r>
            <a:r>
              <a:rPr lang="en-US" sz="24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re unsure of how to access it? </a:t>
            </a:r>
            <a:endParaRPr lang="en-US" sz="2400" dirty="0">
              <a:solidFill>
                <a:srgbClr val="000000"/>
              </a:solidFill>
              <a:latin typeface="Calibri" panose="020F0502020204030204" pitchFamily="34" charset="0"/>
              <a:ea typeface="Arial" panose="020B0604020202020204" pitchFamily="34" charset="0"/>
              <a:cs typeface="Calibri" panose="020F0502020204030204" pitchFamily="34" charset="0"/>
            </a:endParaRPr>
          </a:p>
          <a:p>
            <a:r>
              <a:rPr lang="en-US" sz="24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Do you just go through the motions when performing drills </a:t>
            </a:r>
            <a:r>
              <a:rPr lang="en-US" sz="2400" dirty="0">
                <a:solidFill>
                  <a:srgbClr val="000000"/>
                </a:solidFill>
                <a:latin typeface="Calibri" panose="020F0502020204030204" pitchFamily="34" charset="0"/>
                <a:ea typeface="Arial" panose="020B0604020202020204" pitchFamily="34" charset="0"/>
                <a:cs typeface="Calibri" panose="020F0502020204030204" pitchFamily="34" charset="0"/>
              </a:rPr>
              <a:t>in school?</a:t>
            </a:r>
            <a:endParaRPr lang="en-US" sz="2400" dirty="0">
              <a:effectLst/>
              <a:latin typeface="Calibri" panose="020F0502020204030204" pitchFamily="34" charset="0"/>
              <a:ea typeface="Arial" panose="020B0604020202020204" pitchFamily="34" charset="0"/>
              <a:cs typeface="Arial" panose="020B0604020202020204" pitchFamily="34" charset="0"/>
            </a:endParaRPr>
          </a:p>
          <a:p>
            <a:endParaRPr lang="en-US" dirty="0"/>
          </a:p>
        </p:txBody>
      </p:sp>
      <p:pic>
        <p:nvPicPr>
          <p:cNvPr id="5" name="Google Shape;129;p4" descr="Image result for pa commission on crime and delinquency logo">
            <a:extLst>
              <a:ext uri="{FF2B5EF4-FFF2-40B4-BE49-F238E27FC236}">
                <a16:creationId xmlns:a16="http://schemas.microsoft.com/office/drawing/2014/main" id="{EC251878-697F-061C-F90A-C2BCAEBDDB0F}"/>
              </a:ext>
            </a:extLst>
          </p:cNvPr>
          <p:cNvPicPr preferRelativeResize="0"/>
          <p:nvPr/>
        </p:nvPicPr>
        <p:blipFill rotWithShape="1">
          <a:blip r:embed="rId3">
            <a:alphaModFix/>
          </a:blip>
          <a:srcRect/>
          <a:stretch/>
        </p:blipFill>
        <p:spPr>
          <a:xfrm>
            <a:off x="9190560" y="5891689"/>
            <a:ext cx="2163240" cy="570547"/>
          </a:xfrm>
          <a:prstGeom prst="rect">
            <a:avLst/>
          </a:prstGeom>
          <a:noFill/>
          <a:ln>
            <a:noFill/>
          </a:ln>
        </p:spPr>
      </p:pic>
    </p:spTree>
    <p:extLst>
      <p:ext uri="{BB962C8B-B14F-4D97-AF65-F5344CB8AC3E}">
        <p14:creationId xmlns:p14="http://schemas.microsoft.com/office/powerpoint/2010/main" val="6297165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a:extLst>
              <a:ext uri="{FF2B5EF4-FFF2-40B4-BE49-F238E27FC236}">
                <a16:creationId xmlns:a16="http://schemas.microsoft.com/office/drawing/2014/main" id="{B2B84F3B-9573-297C-F53B-52C461CDBAC7}"/>
              </a:ext>
            </a:extLst>
          </p:cNvPr>
          <p:cNvPicPr preferRelativeResize="0"/>
          <p:nvPr/>
        </p:nvPicPr>
        <p:blipFill rotWithShape="1">
          <a:blip r:embed="rId3">
            <a:alphaModFix/>
          </a:blip>
          <a:srcRect/>
          <a:stretch/>
        </p:blipFill>
        <p:spPr>
          <a:xfrm>
            <a:off x="7260844" y="702304"/>
            <a:ext cx="5033712" cy="3355809"/>
          </a:xfrm>
          <a:prstGeom prst="rect">
            <a:avLst/>
          </a:prstGeom>
          <a:noFill/>
          <a:ln>
            <a:noFill/>
          </a:ln>
        </p:spPr>
      </p:pic>
      <p:pic>
        <p:nvPicPr>
          <p:cNvPr id="5" name="Google Shape;93;p1">
            <a:extLst>
              <a:ext uri="{FF2B5EF4-FFF2-40B4-BE49-F238E27FC236}">
                <a16:creationId xmlns:a16="http://schemas.microsoft.com/office/drawing/2014/main" id="{F80FA991-34F9-86EE-DA5B-E1D3F240A1D1}"/>
              </a:ext>
            </a:extLst>
          </p:cNvPr>
          <p:cNvPicPr preferRelativeResize="0"/>
          <p:nvPr/>
        </p:nvPicPr>
        <p:blipFill rotWithShape="1">
          <a:blip r:embed="rId4">
            <a:alphaModFix/>
          </a:blip>
          <a:srcRect/>
          <a:stretch/>
        </p:blipFill>
        <p:spPr>
          <a:xfrm>
            <a:off x="3904526" y="191793"/>
            <a:ext cx="4822543" cy="3240750"/>
          </a:xfrm>
          <a:prstGeom prst="rect">
            <a:avLst/>
          </a:prstGeom>
          <a:noFill/>
          <a:ln>
            <a:noFill/>
          </a:ln>
        </p:spPr>
      </p:pic>
      <p:pic>
        <p:nvPicPr>
          <p:cNvPr id="6" name="Google Shape;94;p1">
            <a:extLst>
              <a:ext uri="{FF2B5EF4-FFF2-40B4-BE49-F238E27FC236}">
                <a16:creationId xmlns:a16="http://schemas.microsoft.com/office/drawing/2014/main" id="{C87006A7-81A5-BAE5-1EBE-9F10543BF320}"/>
              </a:ext>
            </a:extLst>
          </p:cNvPr>
          <p:cNvPicPr preferRelativeResize="0"/>
          <p:nvPr/>
        </p:nvPicPr>
        <p:blipFill rotWithShape="1">
          <a:blip r:embed="rId5">
            <a:alphaModFix/>
          </a:blip>
          <a:srcRect/>
          <a:stretch/>
        </p:blipFill>
        <p:spPr>
          <a:xfrm>
            <a:off x="-289724" y="430422"/>
            <a:ext cx="5033712" cy="3108475"/>
          </a:xfrm>
          <a:prstGeom prst="rect">
            <a:avLst/>
          </a:prstGeom>
          <a:noFill/>
          <a:ln>
            <a:noFill/>
          </a:ln>
        </p:spPr>
      </p:pic>
      <p:sp>
        <p:nvSpPr>
          <p:cNvPr id="7" name="Google Shape;95;p1">
            <a:extLst>
              <a:ext uri="{FF2B5EF4-FFF2-40B4-BE49-F238E27FC236}">
                <a16:creationId xmlns:a16="http://schemas.microsoft.com/office/drawing/2014/main" id="{810EA2C0-C367-F13A-44F3-193F29707AD3}"/>
              </a:ext>
            </a:extLst>
          </p:cNvPr>
          <p:cNvSpPr/>
          <p:nvPr/>
        </p:nvSpPr>
        <p:spPr>
          <a:xfrm>
            <a:off x="1838" y="1"/>
            <a:ext cx="12188324" cy="6840689"/>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749" b="0" i="0" u="none" strike="noStrike" cap="none">
              <a:solidFill>
                <a:schemeClr val="lt1"/>
              </a:solidFill>
              <a:latin typeface="Calibri"/>
              <a:ea typeface="Calibri"/>
              <a:cs typeface="Calibri"/>
              <a:sym typeface="Calibri"/>
            </a:endParaRPr>
          </a:p>
        </p:txBody>
      </p:sp>
      <p:pic>
        <p:nvPicPr>
          <p:cNvPr id="8" name="Google Shape;96;p1">
            <a:extLst>
              <a:ext uri="{FF2B5EF4-FFF2-40B4-BE49-F238E27FC236}">
                <a16:creationId xmlns:a16="http://schemas.microsoft.com/office/drawing/2014/main" id="{658FE390-ED8F-C5D8-4433-2C7D8592E2A0}"/>
              </a:ext>
            </a:extLst>
          </p:cNvPr>
          <p:cNvPicPr preferRelativeResize="0"/>
          <p:nvPr/>
        </p:nvPicPr>
        <p:blipFill rotWithShape="1">
          <a:blip r:embed="rId6">
            <a:alphaModFix/>
          </a:blip>
          <a:srcRect/>
          <a:stretch/>
        </p:blipFill>
        <p:spPr>
          <a:xfrm>
            <a:off x="518675" y="1715865"/>
            <a:ext cx="7756548" cy="5124838"/>
          </a:xfrm>
          <a:prstGeom prst="rect">
            <a:avLst/>
          </a:prstGeom>
          <a:noFill/>
          <a:ln>
            <a:noFill/>
          </a:ln>
        </p:spPr>
      </p:pic>
      <p:pic>
        <p:nvPicPr>
          <p:cNvPr id="9" name="Google Shape;97;p1">
            <a:extLst>
              <a:ext uri="{FF2B5EF4-FFF2-40B4-BE49-F238E27FC236}">
                <a16:creationId xmlns:a16="http://schemas.microsoft.com/office/drawing/2014/main" id="{85407E13-EE0E-60E0-D5B7-C6A965625E37}"/>
              </a:ext>
            </a:extLst>
          </p:cNvPr>
          <p:cNvPicPr preferRelativeResize="0"/>
          <p:nvPr/>
        </p:nvPicPr>
        <p:blipFill rotWithShape="1">
          <a:blip r:embed="rId7">
            <a:alphaModFix/>
          </a:blip>
          <a:srcRect/>
          <a:stretch/>
        </p:blipFill>
        <p:spPr>
          <a:xfrm>
            <a:off x="7066023" y="3647755"/>
            <a:ext cx="5192607" cy="3267018"/>
          </a:xfrm>
          <a:prstGeom prst="rect">
            <a:avLst/>
          </a:prstGeom>
          <a:noFill/>
          <a:ln>
            <a:noFill/>
          </a:ln>
        </p:spPr>
      </p:pic>
      <p:pic>
        <p:nvPicPr>
          <p:cNvPr id="10" name="Google Shape;98;p1">
            <a:extLst>
              <a:ext uri="{FF2B5EF4-FFF2-40B4-BE49-F238E27FC236}">
                <a16:creationId xmlns:a16="http://schemas.microsoft.com/office/drawing/2014/main" id="{9AFFABB7-FD1F-4550-1706-B7F622B2D067}"/>
              </a:ext>
            </a:extLst>
          </p:cNvPr>
          <p:cNvPicPr preferRelativeResize="0"/>
          <p:nvPr/>
        </p:nvPicPr>
        <p:blipFill rotWithShape="1">
          <a:blip r:embed="rId3">
            <a:alphaModFix/>
          </a:blip>
          <a:srcRect/>
          <a:stretch/>
        </p:blipFill>
        <p:spPr>
          <a:xfrm>
            <a:off x="7334853" y="-80697"/>
            <a:ext cx="5033712" cy="3355809"/>
          </a:xfrm>
          <a:prstGeom prst="rect">
            <a:avLst/>
          </a:prstGeom>
          <a:noFill/>
          <a:ln>
            <a:noFill/>
          </a:ln>
        </p:spPr>
      </p:pic>
      <p:pic>
        <p:nvPicPr>
          <p:cNvPr id="11" name="Google Shape;99;p1">
            <a:extLst>
              <a:ext uri="{FF2B5EF4-FFF2-40B4-BE49-F238E27FC236}">
                <a16:creationId xmlns:a16="http://schemas.microsoft.com/office/drawing/2014/main" id="{18DA90C6-D1B3-2088-1893-BE522584759A}"/>
              </a:ext>
            </a:extLst>
          </p:cNvPr>
          <p:cNvPicPr preferRelativeResize="0"/>
          <p:nvPr/>
        </p:nvPicPr>
        <p:blipFill rotWithShape="1">
          <a:blip r:embed="rId5">
            <a:alphaModFix/>
          </a:blip>
          <a:srcRect/>
          <a:stretch/>
        </p:blipFill>
        <p:spPr>
          <a:xfrm>
            <a:off x="-259903" y="-133835"/>
            <a:ext cx="5033712" cy="3108475"/>
          </a:xfrm>
          <a:prstGeom prst="rect">
            <a:avLst/>
          </a:prstGeom>
          <a:noFill/>
          <a:ln>
            <a:noFill/>
          </a:ln>
        </p:spPr>
      </p:pic>
      <p:pic>
        <p:nvPicPr>
          <p:cNvPr id="12" name="Google Shape;100;p1">
            <a:extLst>
              <a:ext uri="{FF2B5EF4-FFF2-40B4-BE49-F238E27FC236}">
                <a16:creationId xmlns:a16="http://schemas.microsoft.com/office/drawing/2014/main" id="{C6DCDAC0-1B21-DC5B-AEF1-C49DD1298FC3}"/>
              </a:ext>
            </a:extLst>
          </p:cNvPr>
          <p:cNvPicPr preferRelativeResize="0"/>
          <p:nvPr/>
        </p:nvPicPr>
        <p:blipFill rotWithShape="1">
          <a:blip r:embed="rId4">
            <a:alphaModFix/>
          </a:blip>
          <a:srcRect/>
          <a:stretch/>
        </p:blipFill>
        <p:spPr>
          <a:xfrm>
            <a:off x="3979722" y="-382332"/>
            <a:ext cx="4822543" cy="3240750"/>
          </a:xfrm>
          <a:prstGeom prst="rect">
            <a:avLst/>
          </a:prstGeom>
          <a:noFill/>
          <a:ln>
            <a:noFill/>
          </a:ln>
        </p:spPr>
      </p:pic>
      <p:pic>
        <p:nvPicPr>
          <p:cNvPr id="13" name="Google Shape;101;p1">
            <a:extLst>
              <a:ext uri="{FF2B5EF4-FFF2-40B4-BE49-F238E27FC236}">
                <a16:creationId xmlns:a16="http://schemas.microsoft.com/office/drawing/2014/main" id="{EB3A0B76-8EB6-024E-A0DB-79548FC25A9E}"/>
              </a:ext>
            </a:extLst>
          </p:cNvPr>
          <p:cNvPicPr preferRelativeResize="0"/>
          <p:nvPr/>
        </p:nvPicPr>
        <p:blipFill rotWithShape="1">
          <a:blip r:embed="rId8">
            <a:alphaModFix/>
          </a:blip>
          <a:srcRect/>
          <a:stretch/>
        </p:blipFill>
        <p:spPr>
          <a:xfrm>
            <a:off x="-12295" y="-21165"/>
            <a:ext cx="12221334" cy="6965196"/>
          </a:xfrm>
          <a:prstGeom prst="rect">
            <a:avLst/>
          </a:prstGeom>
          <a:noFill/>
          <a:ln>
            <a:noFill/>
          </a:ln>
        </p:spPr>
      </p:pic>
      <p:sp>
        <p:nvSpPr>
          <p:cNvPr id="14" name="Google Shape;102;p1">
            <a:extLst>
              <a:ext uri="{FF2B5EF4-FFF2-40B4-BE49-F238E27FC236}">
                <a16:creationId xmlns:a16="http://schemas.microsoft.com/office/drawing/2014/main" id="{F5EF0F5D-A1B0-61B8-6147-BAB5D8882A99}"/>
              </a:ext>
            </a:extLst>
          </p:cNvPr>
          <p:cNvSpPr/>
          <p:nvPr/>
        </p:nvSpPr>
        <p:spPr>
          <a:xfrm>
            <a:off x="19802" y="3056960"/>
            <a:ext cx="12207200" cy="1158581"/>
          </a:xfrm>
          <a:prstGeom prst="rect">
            <a:avLst/>
          </a:prstGeom>
          <a:solidFill>
            <a:srgbClr val="222A35">
              <a:alpha val="46666"/>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749" b="0" i="0" u="none" strike="noStrike" cap="none">
              <a:solidFill>
                <a:schemeClr val="lt1"/>
              </a:solidFill>
              <a:latin typeface="Calibri"/>
              <a:ea typeface="Calibri"/>
              <a:cs typeface="Calibri"/>
              <a:sym typeface="Calibri"/>
            </a:endParaRPr>
          </a:p>
        </p:txBody>
      </p:sp>
      <p:cxnSp>
        <p:nvCxnSpPr>
          <p:cNvPr id="15" name="Google Shape;103;p1">
            <a:extLst>
              <a:ext uri="{FF2B5EF4-FFF2-40B4-BE49-F238E27FC236}">
                <a16:creationId xmlns:a16="http://schemas.microsoft.com/office/drawing/2014/main" id="{2D4F5E71-F2B8-C3BA-75BE-A54F0CEBDC3F}"/>
              </a:ext>
            </a:extLst>
          </p:cNvPr>
          <p:cNvCxnSpPr/>
          <p:nvPr/>
        </p:nvCxnSpPr>
        <p:spPr>
          <a:xfrm>
            <a:off x="1840" y="4246028"/>
            <a:ext cx="12256790" cy="0"/>
          </a:xfrm>
          <a:prstGeom prst="straightConnector1">
            <a:avLst/>
          </a:prstGeom>
          <a:noFill/>
          <a:ln w="12700" cap="flat" cmpd="sng">
            <a:solidFill>
              <a:schemeClr val="lt1"/>
            </a:solidFill>
            <a:prstDash val="solid"/>
            <a:miter lim="800000"/>
            <a:headEnd type="none" w="sm" len="sm"/>
            <a:tailEnd type="none" w="sm" len="sm"/>
          </a:ln>
        </p:spPr>
      </p:cxnSp>
      <p:sp>
        <p:nvSpPr>
          <p:cNvPr id="16" name="Google Shape;104;p1">
            <a:extLst>
              <a:ext uri="{FF2B5EF4-FFF2-40B4-BE49-F238E27FC236}">
                <a16:creationId xmlns:a16="http://schemas.microsoft.com/office/drawing/2014/main" id="{F9D3B82E-4445-EED5-DD38-92E45C401536}"/>
              </a:ext>
            </a:extLst>
          </p:cNvPr>
          <p:cNvSpPr txBox="1"/>
          <p:nvPr/>
        </p:nvSpPr>
        <p:spPr>
          <a:xfrm>
            <a:off x="328507" y="3168909"/>
            <a:ext cx="11972504"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200" b="1" i="0" u="none" strike="noStrike" cap="none" dirty="0">
                <a:solidFill>
                  <a:schemeClr val="lt1"/>
                </a:solidFill>
                <a:latin typeface="Corbel"/>
                <a:ea typeface="Corbel"/>
                <a:cs typeface="Corbel"/>
                <a:sym typeface="Corbel"/>
              </a:rPr>
              <a:t>COMPONENTS OF A COMMUNICATIONS PLAN AND HOW IT IMPACTS SCHOOL EMPLOYEES</a:t>
            </a:r>
            <a:endParaRPr sz="3200" dirty="0"/>
          </a:p>
        </p:txBody>
      </p:sp>
      <p:pic>
        <p:nvPicPr>
          <p:cNvPr id="17" name="Google Shape;105;p1">
            <a:extLst>
              <a:ext uri="{FF2B5EF4-FFF2-40B4-BE49-F238E27FC236}">
                <a16:creationId xmlns:a16="http://schemas.microsoft.com/office/drawing/2014/main" id="{3B5408C7-68D4-A3EA-9E7F-AAFDDB139219}"/>
              </a:ext>
            </a:extLst>
          </p:cNvPr>
          <p:cNvPicPr preferRelativeResize="0"/>
          <p:nvPr/>
        </p:nvPicPr>
        <p:blipFill rotWithShape="1">
          <a:blip r:embed="rId9">
            <a:alphaModFix/>
          </a:blip>
          <a:srcRect/>
          <a:stretch/>
        </p:blipFill>
        <p:spPr>
          <a:xfrm>
            <a:off x="-20939" y="5749368"/>
            <a:ext cx="3655201" cy="1207907"/>
          </a:xfrm>
          <a:prstGeom prst="rect">
            <a:avLst/>
          </a:prstGeom>
          <a:noFill/>
          <a:ln>
            <a:noFill/>
          </a:ln>
        </p:spPr>
      </p:pic>
    </p:spTree>
    <p:extLst>
      <p:ext uri="{BB962C8B-B14F-4D97-AF65-F5344CB8AC3E}">
        <p14:creationId xmlns:p14="http://schemas.microsoft.com/office/powerpoint/2010/main" val="5293155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54263-FBE3-8F92-2392-F74105D4AE4E}"/>
              </a:ext>
            </a:extLst>
          </p:cNvPr>
          <p:cNvSpPr>
            <a:spLocks noGrp="1"/>
          </p:cNvSpPr>
          <p:nvPr>
            <p:ph type="title"/>
          </p:nvPr>
        </p:nvSpPr>
        <p:spPr/>
        <p:txBody>
          <a:bodyPr/>
          <a:lstStyle/>
          <a:p>
            <a:r>
              <a:rPr lang="en-US" b="1" dirty="0"/>
              <a:t>Communications Plans:</a:t>
            </a:r>
          </a:p>
        </p:txBody>
      </p:sp>
      <p:sp>
        <p:nvSpPr>
          <p:cNvPr id="3" name="Content Placeholder 2">
            <a:extLst>
              <a:ext uri="{FF2B5EF4-FFF2-40B4-BE49-F238E27FC236}">
                <a16:creationId xmlns:a16="http://schemas.microsoft.com/office/drawing/2014/main" id="{C85BE9AA-13D7-7A79-59C3-AFBF3A8AA457}"/>
              </a:ext>
            </a:extLst>
          </p:cNvPr>
          <p:cNvSpPr>
            <a:spLocks noGrp="1"/>
          </p:cNvSpPr>
          <p:nvPr>
            <p:ph idx="1"/>
          </p:nvPr>
        </p:nvSpPr>
        <p:spPr/>
        <p:txBody>
          <a:bodyPr/>
          <a:lstStyle/>
          <a:p>
            <a:r>
              <a:rPr lang="en-US" dirty="0"/>
              <a:t>Located as a Functional Annex</a:t>
            </a:r>
          </a:p>
          <a:p>
            <a:r>
              <a:rPr lang="en-US" dirty="0"/>
              <a:t>Shows how to pass accurate information from those who have it to those who need it</a:t>
            </a:r>
          </a:p>
          <a:p>
            <a:r>
              <a:rPr lang="en-US" dirty="0"/>
              <a:t>Defines roles, responsibilities and structures for collecting and disseminating information in the event of an emergency or during non-emergency times</a:t>
            </a:r>
          </a:p>
        </p:txBody>
      </p:sp>
      <p:pic>
        <p:nvPicPr>
          <p:cNvPr id="5" name="Google Shape;129;p4" descr="Image result for pa commission on crime and delinquency logo">
            <a:extLst>
              <a:ext uri="{FF2B5EF4-FFF2-40B4-BE49-F238E27FC236}">
                <a16:creationId xmlns:a16="http://schemas.microsoft.com/office/drawing/2014/main" id="{A623AB3F-B1B2-9A21-8EE3-F982C3CF1D49}"/>
              </a:ext>
            </a:extLst>
          </p:cNvPr>
          <p:cNvPicPr preferRelativeResize="0"/>
          <p:nvPr/>
        </p:nvPicPr>
        <p:blipFill rotWithShape="1">
          <a:blip r:embed="rId3">
            <a:alphaModFix/>
          </a:blip>
          <a:srcRect/>
          <a:stretch/>
        </p:blipFill>
        <p:spPr>
          <a:xfrm>
            <a:off x="9190560" y="5891689"/>
            <a:ext cx="2163240" cy="570547"/>
          </a:xfrm>
          <a:prstGeom prst="rect">
            <a:avLst/>
          </a:prstGeom>
          <a:noFill/>
          <a:ln>
            <a:noFill/>
          </a:ln>
        </p:spPr>
      </p:pic>
    </p:spTree>
    <p:extLst>
      <p:ext uri="{BB962C8B-B14F-4D97-AF65-F5344CB8AC3E}">
        <p14:creationId xmlns:p14="http://schemas.microsoft.com/office/powerpoint/2010/main" val="4122751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a:extLst>
              <a:ext uri="{FF2B5EF4-FFF2-40B4-BE49-F238E27FC236}">
                <a16:creationId xmlns:a16="http://schemas.microsoft.com/office/drawing/2014/main" id="{B2B84F3B-9573-297C-F53B-52C461CDBAC7}"/>
              </a:ext>
            </a:extLst>
          </p:cNvPr>
          <p:cNvPicPr preferRelativeResize="0"/>
          <p:nvPr/>
        </p:nvPicPr>
        <p:blipFill rotWithShape="1">
          <a:blip r:embed="rId3">
            <a:alphaModFix/>
          </a:blip>
          <a:srcRect/>
          <a:stretch/>
        </p:blipFill>
        <p:spPr>
          <a:xfrm>
            <a:off x="7260844" y="702304"/>
            <a:ext cx="5033712" cy="3355809"/>
          </a:xfrm>
          <a:prstGeom prst="rect">
            <a:avLst/>
          </a:prstGeom>
          <a:noFill/>
          <a:ln>
            <a:noFill/>
          </a:ln>
        </p:spPr>
      </p:pic>
      <p:pic>
        <p:nvPicPr>
          <p:cNvPr id="5" name="Google Shape;93;p1">
            <a:extLst>
              <a:ext uri="{FF2B5EF4-FFF2-40B4-BE49-F238E27FC236}">
                <a16:creationId xmlns:a16="http://schemas.microsoft.com/office/drawing/2014/main" id="{F80FA991-34F9-86EE-DA5B-E1D3F240A1D1}"/>
              </a:ext>
            </a:extLst>
          </p:cNvPr>
          <p:cNvPicPr preferRelativeResize="0"/>
          <p:nvPr/>
        </p:nvPicPr>
        <p:blipFill rotWithShape="1">
          <a:blip r:embed="rId4">
            <a:alphaModFix/>
          </a:blip>
          <a:srcRect/>
          <a:stretch/>
        </p:blipFill>
        <p:spPr>
          <a:xfrm>
            <a:off x="3904526" y="191793"/>
            <a:ext cx="4822543" cy="3240750"/>
          </a:xfrm>
          <a:prstGeom prst="rect">
            <a:avLst/>
          </a:prstGeom>
          <a:noFill/>
          <a:ln>
            <a:noFill/>
          </a:ln>
        </p:spPr>
      </p:pic>
      <p:pic>
        <p:nvPicPr>
          <p:cNvPr id="6" name="Google Shape;94;p1">
            <a:extLst>
              <a:ext uri="{FF2B5EF4-FFF2-40B4-BE49-F238E27FC236}">
                <a16:creationId xmlns:a16="http://schemas.microsoft.com/office/drawing/2014/main" id="{C87006A7-81A5-BAE5-1EBE-9F10543BF320}"/>
              </a:ext>
            </a:extLst>
          </p:cNvPr>
          <p:cNvPicPr preferRelativeResize="0"/>
          <p:nvPr/>
        </p:nvPicPr>
        <p:blipFill rotWithShape="1">
          <a:blip r:embed="rId5">
            <a:alphaModFix/>
          </a:blip>
          <a:srcRect/>
          <a:stretch/>
        </p:blipFill>
        <p:spPr>
          <a:xfrm>
            <a:off x="-289724" y="430422"/>
            <a:ext cx="5033712" cy="3108475"/>
          </a:xfrm>
          <a:prstGeom prst="rect">
            <a:avLst/>
          </a:prstGeom>
          <a:noFill/>
          <a:ln>
            <a:noFill/>
          </a:ln>
        </p:spPr>
      </p:pic>
      <p:sp>
        <p:nvSpPr>
          <p:cNvPr id="7" name="Google Shape;95;p1">
            <a:extLst>
              <a:ext uri="{FF2B5EF4-FFF2-40B4-BE49-F238E27FC236}">
                <a16:creationId xmlns:a16="http://schemas.microsoft.com/office/drawing/2014/main" id="{810EA2C0-C367-F13A-44F3-193F29707AD3}"/>
              </a:ext>
            </a:extLst>
          </p:cNvPr>
          <p:cNvSpPr/>
          <p:nvPr/>
        </p:nvSpPr>
        <p:spPr>
          <a:xfrm>
            <a:off x="1838" y="1"/>
            <a:ext cx="12188324" cy="6840689"/>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749" b="0" i="0" u="none" strike="noStrike" cap="none">
              <a:solidFill>
                <a:schemeClr val="lt1"/>
              </a:solidFill>
              <a:latin typeface="Calibri"/>
              <a:ea typeface="Calibri"/>
              <a:cs typeface="Calibri"/>
              <a:sym typeface="Calibri"/>
            </a:endParaRPr>
          </a:p>
        </p:txBody>
      </p:sp>
      <p:pic>
        <p:nvPicPr>
          <p:cNvPr id="8" name="Google Shape;96;p1">
            <a:extLst>
              <a:ext uri="{FF2B5EF4-FFF2-40B4-BE49-F238E27FC236}">
                <a16:creationId xmlns:a16="http://schemas.microsoft.com/office/drawing/2014/main" id="{658FE390-ED8F-C5D8-4433-2C7D8592E2A0}"/>
              </a:ext>
            </a:extLst>
          </p:cNvPr>
          <p:cNvPicPr preferRelativeResize="0"/>
          <p:nvPr/>
        </p:nvPicPr>
        <p:blipFill rotWithShape="1">
          <a:blip r:embed="rId6">
            <a:alphaModFix/>
          </a:blip>
          <a:srcRect/>
          <a:stretch/>
        </p:blipFill>
        <p:spPr>
          <a:xfrm>
            <a:off x="518675" y="1715865"/>
            <a:ext cx="7756548" cy="5124838"/>
          </a:xfrm>
          <a:prstGeom prst="rect">
            <a:avLst/>
          </a:prstGeom>
          <a:noFill/>
          <a:ln>
            <a:noFill/>
          </a:ln>
        </p:spPr>
      </p:pic>
      <p:pic>
        <p:nvPicPr>
          <p:cNvPr id="9" name="Google Shape;97;p1">
            <a:extLst>
              <a:ext uri="{FF2B5EF4-FFF2-40B4-BE49-F238E27FC236}">
                <a16:creationId xmlns:a16="http://schemas.microsoft.com/office/drawing/2014/main" id="{85407E13-EE0E-60E0-D5B7-C6A965625E37}"/>
              </a:ext>
            </a:extLst>
          </p:cNvPr>
          <p:cNvPicPr preferRelativeResize="0"/>
          <p:nvPr/>
        </p:nvPicPr>
        <p:blipFill rotWithShape="1">
          <a:blip r:embed="rId7">
            <a:alphaModFix/>
          </a:blip>
          <a:srcRect/>
          <a:stretch/>
        </p:blipFill>
        <p:spPr>
          <a:xfrm>
            <a:off x="7066023" y="3647755"/>
            <a:ext cx="5192607" cy="3267018"/>
          </a:xfrm>
          <a:prstGeom prst="rect">
            <a:avLst/>
          </a:prstGeom>
          <a:noFill/>
          <a:ln>
            <a:noFill/>
          </a:ln>
        </p:spPr>
      </p:pic>
      <p:pic>
        <p:nvPicPr>
          <p:cNvPr id="10" name="Google Shape;98;p1">
            <a:extLst>
              <a:ext uri="{FF2B5EF4-FFF2-40B4-BE49-F238E27FC236}">
                <a16:creationId xmlns:a16="http://schemas.microsoft.com/office/drawing/2014/main" id="{9AFFABB7-FD1F-4550-1706-B7F622B2D067}"/>
              </a:ext>
            </a:extLst>
          </p:cNvPr>
          <p:cNvPicPr preferRelativeResize="0"/>
          <p:nvPr/>
        </p:nvPicPr>
        <p:blipFill rotWithShape="1">
          <a:blip r:embed="rId3">
            <a:alphaModFix/>
          </a:blip>
          <a:srcRect/>
          <a:stretch/>
        </p:blipFill>
        <p:spPr>
          <a:xfrm>
            <a:off x="7334853" y="-80697"/>
            <a:ext cx="5033712" cy="3355809"/>
          </a:xfrm>
          <a:prstGeom prst="rect">
            <a:avLst/>
          </a:prstGeom>
          <a:noFill/>
          <a:ln>
            <a:noFill/>
          </a:ln>
        </p:spPr>
      </p:pic>
      <p:pic>
        <p:nvPicPr>
          <p:cNvPr id="11" name="Google Shape;99;p1">
            <a:extLst>
              <a:ext uri="{FF2B5EF4-FFF2-40B4-BE49-F238E27FC236}">
                <a16:creationId xmlns:a16="http://schemas.microsoft.com/office/drawing/2014/main" id="{18DA90C6-D1B3-2088-1893-BE522584759A}"/>
              </a:ext>
            </a:extLst>
          </p:cNvPr>
          <p:cNvPicPr preferRelativeResize="0"/>
          <p:nvPr/>
        </p:nvPicPr>
        <p:blipFill rotWithShape="1">
          <a:blip r:embed="rId5">
            <a:alphaModFix/>
          </a:blip>
          <a:srcRect/>
          <a:stretch/>
        </p:blipFill>
        <p:spPr>
          <a:xfrm>
            <a:off x="-259903" y="-133835"/>
            <a:ext cx="5033712" cy="3108475"/>
          </a:xfrm>
          <a:prstGeom prst="rect">
            <a:avLst/>
          </a:prstGeom>
          <a:noFill/>
          <a:ln>
            <a:noFill/>
          </a:ln>
        </p:spPr>
      </p:pic>
      <p:pic>
        <p:nvPicPr>
          <p:cNvPr id="12" name="Google Shape;100;p1">
            <a:extLst>
              <a:ext uri="{FF2B5EF4-FFF2-40B4-BE49-F238E27FC236}">
                <a16:creationId xmlns:a16="http://schemas.microsoft.com/office/drawing/2014/main" id="{C6DCDAC0-1B21-DC5B-AEF1-C49DD1298FC3}"/>
              </a:ext>
            </a:extLst>
          </p:cNvPr>
          <p:cNvPicPr preferRelativeResize="0"/>
          <p:nvPr/>
        </p:nvPicPr>
        <p:blipFill rotWithShape="1">
          <a:blip r:embed="rId4">
            <a:alphaModFix/>
          </a:blip>
          <a:srcRect/>
          <a:stretch/>
        </p:blipFill>
        <p:spPr>
          <a:xfrm>
            <a:off x="3979722" y="-382332"/>
            <a:ext cx="4822543" cy="3240750"/>
          </a:xfrm>
          <a:prstGeom prst="rect">
            <a:avLst/>
          </a:prstGeom>
          <a:noFill/>
          <a:ln>
            <a:noFill/>
          </a:ln>
        </p:spPr>
      </p:pic>
      <p:pic>
        <p:nvPicPr>
          <p:cNvPr id="13" name="Google Shape;101;p1">
            <a:extLst>
              <a:ext uri="{FF2B5EF4-FFF2-40B4-BE49-F238E27FC236}">
                <a16:creationId xmlns:a16="http://schemas.microsoft.com/office/drawing/2014/main" id="{EB3A0B76-8EB6-024E-A0DB-79548FC25A9E}"/>
              </a:ext>
            </a:extLst>
          </p:cNvPr>
          <p:cNvPicPr preferRelativeResize="0"/>
          <p:nvPr/>
        </p:nvPicPr>
        <p:blipFill rotWithShape="1">
          <a:blip r:embed="rId8">
            <a:alphaModFix/>
          </a:blip>
          <a:srcRect/>
          <a:stretch/>
        </p:blipFill>
        <p:spPr>
          <a:xfrm>
            <a:off x="-12295" y="-21165"/>
            <a:ext cx="12221334" cy="6965196"/>
          </a:xfrm>
          <a:prstGeom prst="rect">
            <a:avLst/>
          </a:prstGeom>
          <a:noFill/>
          <a:ln>
            <a:noFill/>
          </a:ln>
        </p:spPr>
      </p:pic>
      <p:sp>
        <p:nvSpPr>
          <p:cNvPr id="14" name="Google Shape;102;p1">
            <a:extLst>
              <a:ext uri="{FF2B5EF4-FFF2-40B4-BE49-F238E27FC236}">
                <a16:creationId xmlns:a16="http://schemas.microsoft.com/office/drawing/2014/main" id="{F5EF0F5D-A1B0-61B8-6147-BAB5D8882A99}"/>
              </a:ext>
            </a:extLst>
          </p:cNvPr>
          <p:cNvSpPr/>
          <p:nvPr/>
        </p:nvSpPr>
        <p:spPr>
          <a:xfrm>
            <a:off x="19802" y="3056960"/>
            <a:ext cx="12207200" cy="1184239"/>
          </a:xfrm>
          <a:prstGeom prst="rect">
            <a:avLst/>
          </a:prstGeom>
          <a:solidFill>
            <a:srgbClr val="222A35">
              <a:alpha val="46666"/>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749" b="0" i="0" u="none" strike="noStrike" cap="none">
              <a:solidFill>
                <a:schemeClr val="lt1"/>
              </a:solidFill>
              <a:latin typeface="Calibri"/>
              <a:ea typeface="Calibri"/>
              <a:cs typeface="Calibri"/>
              <a:sym typeface="Calibri"/>
            </a:endParaRPr>
          </a:p>
        </p:txBody>
      </p:sp>
      <p:cxnSp>
        <p:nvCxnSpPr>
          <p:cNvPr id="15" name="Google Shape;103;p1">
            <a:extLst>
              <a:ext uri="{FF2B5EF4-FFF2-40B4-BE49-F238E27FC236}">
                <a16:creationId xmlns:a16="http://schemas.microsoft.com/office/drawing/2014/main" id="{2D4F5E71-F2B8-C3BA-75BE-A54F0CEBDC3F}"/>
              </a:ext>
            </a:extLst>
          </p:cNvPr>
          <p:cNvCxnSpPr/>
          <p:nvPr/>
        </p:nvCxnSpPr>
        <p:spPr>
          <a:xfrm>
            <a:off x="-47751" y="4246028"/>
            <a:ext cx="12256790" cy="0"/>
          </a:xfrm>
          <a:prstGeom prst="straightConnector1">
            <a:avLst/>
          </a:prstGeom>
          <a:noFill/>
          <a:ln w="12700" cap="flat" cmpd="sng">
            <a:solidFill>
              <a:schemeClr val="lt1"/>
            </a:solidFill>
            <a:prstDash val="solid"/>
            <a:miter lim="800000"/>
            <a:headEnd type="none" w="sm" len="sm"/>
            <a:tailEnd type="none" w="sm" len="sm"/>
          </a:ln>
        </p:spPr>
      </p:cxnSp>
      <p:sp>
        <p:nvSpPr>
          <p:cNvPr id="16" name="Google Shape;104;p1">
            <a:extLst>
              <a:ext uri="{FF2B5EF4-FFF2-40B4-BE49-F238E27FC236}">
                <a16:creationId xmlns:a16="http://schemas.microsoft.com/office/drawing/2014/main" id="{F9D3B82E-4445-EED5-DD38-92E45C401536}"/>
              </a:ext>
            </a:extLst>
          </p:cNvPr>
          <p:cNvSpPr txBox="1"/>
          <p:nvPr/>
        </p:nvSpPr>
        <p:spPr>
          <a:xfrm>
            <a:off x="328507" y="3168909"/>
            <a:ext cx="11972504"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200" b="1" i="0" u="none" strike="noStrike" cap="none" dirty="0">
                <a:solidFill>
                  <a:schemeClr val="lt1"/>
                </a:solidFill>
                <a:latin typeface="Corbel"/>
                <a:ea typeface="Corbel"/>
                <a:cs typeface="Corbel"/>
                <a:sym typeface="Corbel"/>
              </a:rPr>
              <a:t>TRAINING SCOPE, CONDUCT, GOALS AND THE LEGAL AND ADMINISTRATIVE CONTEXT</a:t>
            </a:r>
            <a:endParaRPr sz="3200" dirty="0"/>
          </a:p>
        </p:txBody>
      </p:sp>
      <p:pic>
        <p:nvPicPr>
          <p:cNvPr id="17" name="Google Shape;105;p1">
            <a:extLst>
              <a:ext uri="{FF2B5EF4-FFF2-40B4-BE49-F238E27FC236}">
                <a16:creationId xmlns:a16="http://schemas.microsoft.com/office/drawing/2014/main" id="{3B5408C7-68D4-A3EA-9E7F-AAFDDB139219}"/>
              </a:ext>
            </a:extLst>
          </p:cNvPr>
          <p:cNvPicPr preferRelativeResize="0"/>
          <p:nvPr/>
        </p:nvPicPr>
        <p:blipFill rotWithShape="1">
          <a:blip r:embed="rId9">
            <a:alphaModFix/>
          </a:blip>
          <a:srcRect/>
          <a:stretch/>
        </p:blipFill>
        <p:spPr>
          <a:xfrm>
            <a:off x="-20939" y="5749368"/>
            <a:ext cx="3655201" cy="1207907"/>
          </a:xfrm>
          <a:prstGeom prst="rect">
            <a:avLst/>
          </a:prstGeom>
          <a:noFill/>
          <a:ln>
            <a:noFill/>
          </a:ln>
        </p:spPr>
      </p:pic>
    </p:spTree>
    <p:extLst>
      <p:ext uri="{BB962C8B-B14F-4D97-AF65-F5344CB8AC3E}">
        <p14:creationId xmlns:p14="http://schemas.microsoft.com/office/powerpoint/2010/main" val="29808882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515BD-B70D-6D61-AA9F-9152C01A4217}"/>
              </a:ext>
            </a:extLst>
          </p:cNvPr>
          <p:cNvSpPr>
            <a:spLocks noGrp="1"/>
          </p:cNvSpPr>
          <p:nvPr>
            <p:ph type="title"/>
          </p:nvPr>
        </p:nvSpPr>
        <p:spPr/>
        <p:txBody>
          <a:bodyPr/>
          <a:lstStyle/>
          <a:p>
            <a:r>
              <a:rPr lang="en-US" b="1" dirty="0"/>
              <a:t>Components of a Plan:</a:t>
            </a:r>
          </a:p>
        </p:txBody>
      </p:sp>
      <p:sp>
        <p:nvSpPr>
          <p:cNvPr id="3" name="Content Placeholder 2">
            <a:extLst>
              <a:ext uri="{FF2B5EF4-FFF2-40B4-BE49-F238E27FC236}">
                <a16:creationId xmlns:a16="http://schemas.microsoft.com/office/drawing/2014/main" id="{CE258D7B-F35A-0040-D3E5-8B8B0A9D1985}"/>
              </a:ext>
            </a:extLst>
          </p:cNvPr>
          <p:cNvSpPr>
            <a:spLocks noGrp="1"/>
          </p:cNvSpPr>
          <p:nvPr>
            <p:ph idx="1"/>
          </p:nvPr>
        </p:nvSpPr>
        <p:spPr/>
        <p:txBody>
          <a:bodyPr/>
          <a:lstStyle/>
          <a:p>
            <a:pPr marL="514350" indent="-514350">
              <a:buAutoNum type="arabicPeriod"/>
            </a:pPr>
            <a:r>
              <a:rPr lang="en-US" dirty="0"/>
              <a:t>Actions taken before an incident</a:t>
            </a:r>
          </a:p>
          <a:p>
            <a:pPr marL="514350" indent="-514350">
              <a:buAutoNum type="arabicPeriod"/>
            </a:pPr>
            <a:r>
              <a:rPr lang="en-US" dirty="0"/>
              <a:t>An overview of internal communications systems</a:t>
            </a:r>
          </a:p>
          <a:p>
            <a:pPr marL="514350" indent="-514350">
              <a:buAutoNum type="arabicPeriod"/>
            </a:pPr>
            <a:r>
              <a:rPr lang="en-US" dirty="0"/>
              <a:t>An overview of external communications systems</a:t>
            </a:r>
          </a:p>
          <a:p>
            <a:pPr marL="514350" indent="-514350">
              <a:buAutoNum type="arabicPeriod"/>
            </a:pPr>
            <a:r>
              <a:rPr lang="en-US" dirty="0"/>
              <a:t>Considering “rumor control”</a:t>
            </a:r>
          </a:p>
          <a:p>
            <a:pPr marL="514350" indent="-514350">
              <a:buAutoNum type="arabicPeriod"/>
            </a:pPr>
            <a:r>
              <a:rPr lang="en-US" dirty="0"/>
              <a:t>Transition &amp; recovery phases</a:t>
            </a:r>
          </a:p>
        </p:txBody>
      </p:sp>
      <p:pic>
        <p:nvPicPr>
          <p:cNvPr id="4" name="Google Shape;129;p4" descr="Image result for pa commission on crime and delinquency logo">
            <a:extLst>
              <a:ext uri="{FF2B5EF4-FFF2-40B4-BE49-F238E27FC236}">
                <a16:creationId xmlns:a16="http://schemas.microsoft.com/office/drawing/2014/main" id="{3FEF0874-D236-9AE3-5AA5-30A03414D279}"/>
              </a:ext>
            </a:extLst>
          </p:cNvPr>
          <p:cNvPicPr preferRelativeResize="0"/>
          <p:nvPr/>
        </p:nvPicPr>
        <p:blipFill rotWithShape="1">
          <a:blip r:embed="rId3">
            <a:alphaModFix/>
          </a:blip>
          <a:srcRect/>
          <a:stretch/>
        </p:blipFill>
        <p:spPr>
          <a:xfrm>
            <a:off x="9190560" y="5891689"/>
            <a:ext cx="2163240" cy="570547"/>
          </a:xfrm>
          <a:prstGeom prst="rect">
            <a:avLst/>
          </a:prstGeom>
          <a:noFill/>
          <a:ln>
            <a:noFill/>
          </a:ln>
        </p:spPr>
      </p:pic>
    </p:spTree>
    <p:extLst>
      <p:ext uri="{BB962C8B-B14F-4D97-AF65-F5344CB8AC3E}">
        <p14:creationId xmlns:p14="http://schemas.microsoft.com/office/powerpoint/2010/main" val="25013782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51D34-8571-A9AE-8C8A-BF6D8CF56FB5}"/>
              </a:ext>
            </a:extLst>
          </p:cNvPr>
          <p:cNvSpPr>
            <a:spLocks noGrp="1"/>
          </p:cNvSpPr>
          <p:nvPr>
            <p:ph type="title"/>
          </p:nvPr>
        </p:nvSpPr>
        <p:spPr/>
        <p:txBody>
          <a:bodyPr/>
          <a:lstStyle/>
          <a:p>
            <a:r>
              <a:rPr lang="en-US" b="1" dirty="0"/>
              <a:t>Practicing the Plan:</a:t>
            </a:r>
          </a:p>
        </p:txBody>
      </p:sp>
      <p:sp>
        <p:nvSpPr>
          <p:cNvPr id="3" name="Content Placeholder 2">
            <a:extLst>
              <a:ext uri="{FF2B5EF4-FFF2-40B4-BE49-F238E27FC236}">
                <a16:creationId xmlns:a16="http://schemas.microsoft.com/office/drawing/2014/main" id="{D20584A4-B040-69A5-02CE-1A68D6899355}"/>
              </a:ext>
            </a:extLst>
          </p:cNvPr>
          <p:cNvSpPr>
            <a:spLocks noGrp="1"/>
          </p:cNvSpPr>
          <p:nvPr>
            <p:ph idx="1"/>
          </p:nvPr>
        </p:nvSpPr>
        <p:spPr/>
        <p:txBody>
          <a:bodyPr/>
          <a:lstStyle/>
          <a:p>
            <a:pPr marL="342900" marR="0" lvl="0" indent="-342900">
              <a:spcBef>
                <a:spcPts val="600"/>
              </a:spcBef>
              <a:spcAft>
                <a:spcPts val="0"/>
              </a:spcAft>
              <a:buFont typeface="Symbol" pitchFamily="2" charset="2"/>
              <a:buChar char=""/>
            </a:pPr>
            <a:r>
              <a:rPr lang="en-US" sz="2400" dirty="0">
                <a:solidFill>
                  <a:srgbClr val="000000"/>
                </a:solidFill>
                <a:effectLst/>
                <a:latin typeface="Calibri" panose="020F0502020204030204" pitchFamily="34" charset="0"/>
                <a:ea typeface="Arial" panose="020B0604020202020204" pitchFamily="34" charset="0"/>
                <a:cs typeface="Arial" panose="020B0604020202020204" pitchFamily="34" charset="0"/>
              </a:rPr>
              <a:t>How quickly in school do I find out that something is going on which could present a threat to me and others? How do I find out?</a:t>
            </a:r>
          </a:p>
          <a:p>
            <a:pPr marL="0" marR="0" lvl="0" indent="0">
              <a:spcBef>
                <a:spcPts val="600"/>
              </a:spcBef>
              <a:spcAft>
                <a:spcPts val="0"/>
              </a:spcAft>
              <a:buNone/>
            </a:pPr>
            <a:endParaRPr lang="en-US" sz="2400" dirty="0">
              <a:effectLst/>
              <a:latin typeface="Calibri" panose="020F0502020204030204" pitchFamily="34" charset="0"/>
              <a:ea typeface="Arial" panose="020B0604020202020204" pitchFamily="34" charset="0"/>
              <a:cs typeface="Arial" panose="020B0604020202020204" pitchFamily="34" charset="0"/>
            </a:endParaRPr>
          </a:p>
          <a:p>
            <a:pPr marL="342900" marR="0" lvl="0" indent="-342900">
              <a:spcBef>
                <a:spcPts val="0"/>
              </a:spcBef>
              <a:spcAft>
                <a:spcPts val="0"/>
              </a:spcAft>
              <a:buFont typeface="Symbol" pitchFamily="2" charset="2"/>
              <a:buChar char=""/>
            </a:pPr>
            <a:r>
              <a:rPr lang="en-US" sz="2400" dirty="0">
                <a:solidFill>
                  <a:srgbClr val="000000"/>
                </a:solidFill>
                <a:effectLst/>
                <a:latin typeface="Calibri" panose="020F0502020204030204" pitchFamily="34" charset="0"/>
                <a:ea typeface="Arial" panose="020B0604020202020204" pitchFamily="34" charset="0"/>
                <a:cs typeface="Arial" panose="020B0604020202020204" pitchFamily="34" charset="0"/>
              </a:rPr>
              <a:t>When I receive a notification or an alarm, am I clear as to what I need to do next?</a:t>
            </a:r>
          </a:p>
          <a:p>
            <a:pPr marL="0" marR="0" lvl="0" indent="0">
              <a:spcBef>
                <a:spcPts val="0"/>
              </a:spcBef>
              <a:spcAft>
                <a:spcPts val="0"/>
              </a:spcAft>
              <a:buNone/>
            </a:pPr>
            <a:endParaRPr lang="en-US" sz="2400" dirty="0">
              <a:effectLst/>
              <a:latin typeface="Calibri" panose="020F0502020204030204" pitchFamily="34" charset="0"/>
              <a:ea typeface="Arial" panose="020B0604020202020204" pitchFamily="34" charset="0"/>
              <a:cs typeface="Arial" panose="020B0604020202020204" pitchFamily="34" charset="0"/>
            </a:endParaRPr>
          </a:p>
          <a:p>
            <a:pPr marL="342900" marR="0" lvl="0" indent="-342900">
              <a:spcBef>
                <a:spcPts val="0"/>
              </a:spcBef>
              <a:spcAft>
                <a:spcPts val="600"/>
              </a:spcAft>
              <a:buFont typeface="Symbol" pitchFamily="2" charset="2"/>
              <a:buChar char=""/>
            </a:pPr>
            <a:r>
              <a:rPr lang="en-US" sz="2400" dirty="0">
                <a:solidFill>
                  <a:srgbClr val="000000"/>
                </a:solidFill>
                <a:effectLst/>
                <a:latin typeface="Calibri" panose="020F0502020204030204" pitchFamily="34" charset="0"/>
                <a:ea typeface="Arial" panose="020B0604020202020204" pitchFamily="34" charset="0"/>
                <a:cs typeface="Arial" panose="020B0604020202020204" pitchFamily="34" charset="0"/>
              </a:rPr>
              <a:t>When I need more information and need to communicate with someone about an incident response, can I get that information, or can I communicate?</a:t>
            </a:r>
            <a:endParaRPr lang="en-US" sz="2400" dirty="0">
              <a:effectLst/>
              <a:latin typeface="Calibri" panose="020F0502020204030204" pitchFamily="34" charset="0"/>
              <a:ea typeface="Arial" panose="020B0604020202020204" pitchFamily="34" charset="0"/>
              <a:cs typeface="Arial" panose="020B0604020202020204" pitchFamily="34" charset="0"/>
            </a:endParaRPr>
          </a:p>
          <a:p>
            <a:endParaRPr lang="en-US" dirty="0"/>
          </a:p>
        </p:txBody>
      </p:sp>
      <p:pic>
        <p:nvPicPr>
          <p:cNvPr id="4" name="Google Shape;129;p4" descr="Image result for pa commission on crime and delinquency logo">
            <a:extLst>
              <a:ext uri="{FF2B5EF4-FFF2-40B4-BE49-F238E27FC236}">
                <a16:creationId xmlns:a16="http://schemas.microsoft.com/office/drawing/2014/main" id="{4E537016-ADD6-BF95-CC76-3DEFB0D67395}"/>
              </a:ext>
            </a:extLst>
          </p:cNvPr>
          <p:cNvPicPr preferRelativeResize="0"/>
          <p:nvPr/>
        </p:nvPicPr>
        <p:blipFill rotWithShape="1">
          <a:blip r:embed="rId3">
            <a:alphaModFix/>
          </a:blip>
          <a:srcRect/>
          <a:stretch/>
        </p:blipFill>
        <p:spPr>
          <a:xfrm>
            <a:off x="9190560" y="5891689"/>
            <a:ext cx="2163240" cy="570547"/>
          </a:xfrm>
          <a:prstGeom prst="rect">
            <a:avLst/>
          </a:prstGeom>
          <a:noFill/>
          <a:ln>
            <a:noFill/>
          </a:ln>
        </p:spPr>
      </p:pic>
    </p:spTree>
    <p:extLst>
      <p:ext uri="{BB962C8B-B14F-4D97-AF65-F5344CB8AC3E}">
        <p14:creationId xmlns:p14="http://schemas.microsoft.com/office/powerpoint/2010/main" val="25482973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03E12-7D94-CD64-99FC-010B53A0B192}"/>
              </a:ext>
            </a:extLst>
          </p:cNvPr>
          <p:cNvSpPr>
            <a:spLocks noGrp="1"/>
          </p:cNvSpPr>
          <p:nvPr>
            <p:ph type="title"/>
          </p:nvPr>
        </p:nvSpPr>
        <p:spPr/>
        <p:txBody>
          <a:bodyPr/>
          <a:lstStyle/>
          <a:p>
            <a:r>
              <a:rPr lang="en-US" b="1" dirty="0"/>
              <a:t>ABC’s of Communication:</a:t>
            </a:r>
          </a:p>
        </p:txBody>
      </p:sp>
      <p:sp>
        <p:nvSpPr>
          <p:cNvPr id="3" name="Content Placeholder 2">
            <a:extLst>
              <a:ext uri="{FF2B5EF4-FFF2-40B4-BE49-F238E27FC236}">
                <a16:creationId xmlns:a16="http://schemas.microsoft.com/office/drawing/2014/main" id="{16423C1A-A63F-8ED5-F370-06C4A3AFF4C0}"/>
              </a:ext>
            </a:extLst>
          </p:cNvPr>
          <p:cNvSpPr>
            <a:spLocks noGrp="1"/>
          </p:cNvSpPr>
          <p:nvPr>
            <p:ph idx="1"/>
          </p:nvPr>
        </p:nvSpPr>
        <p:spPr/>
        <p:txBody>
          <a:bodyPr>
            <a:normAutofit/>
          </a:bodyPr>
          <a:lstStyle/>
          <a:p>
            <a:pPr marL="342900" marR="0" lvl="0" indent="-342900" fontAlgn="base">
              <a:spcBef>
                <a:spcPts val="600"/>
              </a:spcBef>
              <a:spcAft>
                <a:spcPts val="0"/>
              </a:spcAft>
              <a:buFont typeface="Symbol" pitchFamily="2" charset="2"/>
              <a:buChar char=""/>
            </a:pPr>
            <a:r>
              <a:rPr lang="en-US"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Accuracy</a:t>
            </a: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p>
          <a:p>
            <a:pPr marL="342900" marR="0" lvl="0" indent="-342900" fontAlgn="base">
              <a:spcBef>
                <a:spcPts val="600"/>
              </a:spcBef>
              <a:spcAft>
                <a:spcPts val="0"/>
              </a:spcAft>
              <a:buFont typeface="Symbol" pitchFamily="2" charset="2"/>
              <a:buChar char=""/>
            </a:pPr>
            <a:r>
              <a:rPr lang="en-US"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Brevity</a:t>
            </a:r>
          </a:p>
          <a:p>
            <a:pPr marL="342900" marR="0" lvl="0" indent="-342900" fontAlgn="base">
              <a:spcBef>
                <a:spcPts val="600"/>
              </a:spcBef>
              <a:spcAft>
                <a:spcPts val="0"/>
              </a:spcAft>
              <a:buFont typeface="Symbol" pitchFamily="2" charset="2"/>
              <a:buChar char=""/>
            </a:pPr>
            <a:r>
              <a:rPr lang="en-US"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Completeness</a:t>
            </a:r>
          </a:p>
          <a:p>
            <a:pPr marL="342900" marR="0" lvl="0" indent="-342900" fontAlgn="base">
              <a:spcBef>
                <a:spcPts val="600"/>
              </a:spcBef>
              <a:spcAft>
                <a:spcPts val="0"/>
              </a:spcAft>
              <a:buFont typeface="Symbol" pitchFamily="2" charset="2"/>
              <a:buChar char=""/>
            </a:pPr>
            <a:endParaRPr lang="en-US" b="1" dirty="0">
              <a:solidFill>
                <a:srgbClr val="000000"/>
              </a:solidFill>
              <a:latin typeface="Calibri" panose="020F0502020204030204" pitchFamily="34" charset="0"/>
              <a:cs typeface="Calibri" panose="020F0502020204030204" pitchFamily="34" charset="0"/>
            </a:endParaRPr>
          </a:p>
        </p:txBody>
      </p:sp>
      <p:pic>
        <p:nvPicPr>
          <p:cNvPr id="4" name="Google Shape;129;p4" descr="Image result for pa commission on crime and delinquency logo">
            <a:extLst>
              <a:ext uri="{FF2B5EF4-FFF2-40B4-BE49-F238E27FC236}">
                <a16:creationId xmlns:a16="http://schemas.microsoft.com/office/drawing/2014/main" id="{F4D339E0-5A4C-6298-CFA0-638F9CE9361C}"/>
              </a:ext>
            </a:extLst>
          </p:cNvPr>
          <p:cNvPicPr preferRelativeResize="0"/>
          <p:nvPr/>
        </p:nvPicPr>
        <p:blipFill rotWithShape="1">
          <a:blip r:embed="rId3">
            <a:alphaModFix/>
          </a:blip>
          <a:srcRect/>
          <a:stretch/>
        </p:blipFill>
        <p:spPr>
          <a:xfrm>
            <a:off x="9190560" y="5891689"/>
            <a:ext cx="2163240" cy="570547"/>
          </a:xfrm>
          <a:prstGeom prst="rect">
            <a:avLst/>
          </a:prstGeom>
          <a:noFill/>
          <a:ln>
            <a:noFill/>
          </a:ln>
        </p:spPr>
      </p:pic>
    </p:spTree>
    <p:extLst>
      <p:ext uri="{BB962C8B-B14F-4D97-AF65-F5344CB8AC3E}">
        <p14:creationId xmlns:p14="http://schemas.microsoft.com/office/powerpoint/2010/main" val="25815064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a:extLst>
              <a:ext uri="{FF2B5EF4-FFF2-40B4-BE49-F238E27FC236}">
                <a16:creationId xmlns:a16="http://schemas.microsoft.com/office/drawing/2014/main" id="{B2B84F3B-9573-297C-F53B-52C461CDBAC7}"/>
              </a:ext>
            </a:extLst>
          </p:cNvPr>
          <p:cNvPicPr preferRelativeResize="0"/>
          <p:nvPr/>
        </p:nvPicPr>
        <p:blipFill rotWithShape="1">
          <a:blip r:embed="rId3">
            <a:alphaModFix/>
          </a:blip>
          <a:srcRect/>
          <a:stretch/>
        </p:blipFill>
        <p:spPr>
          <a:xfrm>
            <a:off x="7260844" y="702304"/>
            <a:ext cx="5033712" cy="3355809"/>
          </a:xfrm>
          <a:prstGeom prst="rect">
            <a:avLst/>
          </a:prstGeom>
          <a:noFill/>
          <a:ln>
            <a:noFill/>
          </a:ln>
        </p:spPr>
      </p:pic>
      <p:pic>
        <p:nvPicPr>
          <p:cNvPr id="5" name="Google Shape;93;p1">
            <a:extLst>
              <a:ext uri="{FF2B5EF4-FFF2-40B4-BE49-F238E27FC236}">
                <a16:creationId xmlns:a16="http://schemas.microsoft.com/office/drawing/2014/main" id="{F80FA991-34F9-86EE-DA5B-E1D3F240A1D1}"/>
              </a:ext>
            </a:extLst>
          </p:cNvPr>
          <p:cNvPicPr preferRelativeResize="0"/>
          <p:nvPr/>
        </p:nvPicPr>
        <p:blipFill rotWithShape="1">
          <a:blip r:embed="rId4">
            <a:alphaModFix/>
          </a:blip>
          <a:srcRect/>
          <a:stretch/>
        </p:blipFill>
        <p:spPr>
          <a:xfrm>
            <a:off x="3904526" y="191793"/>
            <a:ext cx="4822543" cy="3240750"/>
          </a:xfrm>
          <a:prstGeom prst="rect">
            <a:avLst/>
          </a:prstGeom>
          <a:noFill/>
          <a:ln>
            <a:noFill/>
          </a:ln>
        </p:spPr>
      </p:pic>
      <p:pic>
        <p:nvPicPr>
          <p:cNvPr id="6" name="Google Shape;94;p1">
            <a:extLst>
              <a:ext uri="{FF2B5EF4-FFF2-40B4-BE49-F238E27FC236}">
                <a16:creationId xmlns:a16="http://schemas.microsoft.com/office/drawing/2014/main" id="{C87006A7-81A5-BAE5-1EBE-9F10543BF320}"/>
              </a:ext>
            </a:extLst>
          </p:cNvPr>
          <p:cNvPicPr preferRelativeResize="0"/>
          <p:nvPr/>
        </p:nvPicPr>
        <p:blipFill rotWithShape="1">
          <a:blip r:embed="rId5">
            <a:alphaModFix/>
          </a:blip>
          <a:srcRect/>
          <a:stretch/>
        </p:blipFill>
        <p:spPr>
          <a:xfrm>
            <a:off x="-289724" y="430422"/>
            <a:ext cx="5033712" cy="3108475"/>
          </a:xfrm>
          <a:prstGeom prst="rect">
            <a:avLst/>
          </a:prstGeom>
          <a:noFill/>
          <a:ln>
            <a:noFill/>
          </a:ln>
        </p:spPr>
      </p:pic>
      <p:sp>
        <p:nvSpPr>
          <p:cNvPr id="7" name="Google Shape;95;p1">
            <a:extLst>
              <a:ext uri="{FF2B5EF4-FFF2-40B4-BE49-F238E27FC236}">
                <a16:creationId xmlns:a16="http://schemas.microsoft.com/office/drawing/2014/main" id="{810EA2C0-C367-F13A-44F3-193F29707AD3}"/>
              </a:ext>
            </a:extLst>
          </p:cNvPr>
          <p:cNvSpPr/>
          <p:nvPr/>
        </p:nvSpPr>
        <p:spPr>
          <a:xfrm>
            <a:off x="1838" y="1"/>
            <a:ext cx="12188324" cy="6840689"/>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749" b="0" i="0" u="none" strike="noStrike" cap="none">
              <a:solidFill>
                <a:schemeClr val="lt1"/>
              </a:solidFill>
              <a:latin typeface="Calibri"/>
              <a:ea typeface="Calibri"/>
              <a:cs typeface="Calibri"/>
              <a:sym typeface="Calibri"/>
            </a:endParaRPr>
          </a:p>
        </p:txBody>
      </p:sp>
      <p:pic>
        <p:nvPicPr>
          <p:cNvPr id="8" name="Google Shape;96;p1">
            <a:extLst>
              <a:ext uri="{FF2B5EF4-FFF2-40B4-BE49-F238E27FC236}">
                <a16:creationId xmlns:a16="http://schemas.microsoft.com/office/drawing/2014/main" id="{658FE390-ED8F-C5D8-4433-2C7D8592E2A0}"/>
              </a:ext>
            </a:extLst>
          </p:cNvPr>
          <p:cNvPicPr preferRelativeResize="0"/>
          <p:nvPr/>
        </p:nvPicPr>
        <p:blipFill rotWithShape="1">
          <a:blip r:embed="rId6">
            <a:alphaModFix/>
          </a:blip>
          <a:srcRect/>
          <a:stretch/>
        </p:blipFill>
        <p:spPr>
          <a:xfrm>
            <a:off x="518675" y="1715865"/>
            <a:ext cx="7756548" cy="5124838"/>
          </a:xfrm>
          <a:prstGeom prst="rect">
            <a:avLst/>
          </a:prstGeom>
          <a:noFill/>
          <a:ln>
            <a:noFill/>
          </a:ln>
        </p:spPr>
      </p:pic>
      <p:pic>
        <p:nvPicPr>
          <p:cNvPr id="9" name="Google Shape;97;p1">
            <a:extLst>
              <a:ext uri="{FF2B5EF4-FFF2-40B4-BE49-F238E27FC236}">
                <a16:creationId xmlns:a16="http://schemas.microsoft.com/office/drawing/2014/main" id="{85407E13-EE0E-60E0-D5B7-C6A965625E37}"/>
              </a:ext>
            </a:extLst>
          </p:cNvPr>
          <p:cNvPicPr preferRelativeResize="0"/>
          <p:nvPr/>
        </p:nvPicPr>
        <p:blipFill rotWithShape="1">
          <a:blip r:embed="rId7">
            <a:alphaModFix/>
          </a:blip>
          <a:srcRect/>
          <a:stretch/>
        </p:blipFill>
        <p:spPr>
          <a:xfrm>
            <a:off x="7066023" y="3647755"/>
            <a:ext cx="5192607" cy="3267018"/>
          </a:xfrm>
          <a:prstGeom prst="rect">
            <a:avLst/>
          </a:prstGeom>
          <a:noFill/>
          <a:ln>
            <a:noFill/>
          </a:ln>
        </p:spPr>
      </p:pic>
      <p:pic>
        <p:nvPicPr>
          <p:cNvPr id="10" name="Google Shape;98;p1">
            <a:extLst>
              <a:ext uri="{FF2B5EF4-FFF2-40B4-BE49-F238E27FC236}">
                <a16:creationId xmlns:a16="http://schemas.microsoft.com/office/drawing/2014/main" id="{9AFFABB7-FD1F-4550-1706-B7F622B2D067}"/>
              </a:ext>
            </a:extLst>
          </p:cNvPr>
          <p:cNvPicPr preferRelativeResize="0"/>
          <p:nvPr/>
        </p:nvPicPr>
        <p:blipFill rotWithShape="1">
          <a:blip r:embed="rId3">
            <a:alphaModFix/>
          </a:blip>
          <a:srcRect/>
          <a:stretch/>
        </p:blipFill>
        <p:spPr>
          <a:xfrm>
            <a:off x="7334853" y="-80697"/>
            <a:ext cx="5033712" cy="3355809"/>
          </a:xfrm>
          <a:prstGeom prst="rect">
            <a:avLst/>
          </a:prstGeom>
          <a:noFill/>
          <a:ln>
            <a:noFill/>
          </a:ln>
        </p:spPr>
      </p:pic>
      <p:pic>
        <p:nvPicPr>
          <p:cNvPr id="11" name="Google Shape;99;p1">
            <a:extLst>
              <a:ext uri="{FF2B5EF4-FFF2-40B4-BE49-F238E27FC236}">
                <a16:creationId xmlns:a16="http://schemas.microsoft.com/office/drawing/2014/main" id="{18DA90C6-D1B3-2088-1893-BE522584759A}"/>
              </a:ext>
            </a:extLst>
          </p:cNvPr>
          <p:cNvPicPr preferRelativeResize="0"/>
          <p:nvPr/>
        </p:nvPicPr>
        <p:blipFill rotWithShape="1">
          <a:blip r:embed="rId5">
            <a:alphaModFix/>
          </a:blip>
          <a:srcRect/>
          <a:stretch/>
        </p:blipFill>
        <p:spPr>
          <a:xfrm>
            <a:off x="-259903" y="-133835"/>
            <a:ext cx="5033712" cy="3108475"/>
          </a:xfrm>
          <a:prstGeom prst="rect">
            <a:avLst/>
          </a:prstGeom>
          <a:noFill/>
          <a:ln>
            <a:noFill/>
          </a:ln>
        </p:spPr>
      </p:pic>
      <p:pic>
        <p:nvPicPr>
          <p:cNvPr id="12" name="Google Shape;100;p1">
            <a:extLst>
              <a:ext uri="{FF2B5EF4-FFF2-40B4-BE49-F238E27FC236}">
                <a16:creationId xmlns:a16="http://schemas.microsoft.com/office/drawing/2014/main" id="{C6DCDAC0-1B21-DC5B-AEF1-C49DD1298FC3}"/>
              </a:ext>
            </a:extLst>
          </p:cNvPr>
          <p:cNvPicPr preferRelativeResize="0"/>
          <p:nvPr/>
        </p:nvPicPr>
        <p:blipFill rotWithShape="1">
          <a:blip r:embed="rId4">
            <a:alphaModFix/>
          </a:blip>
          <a:srcRect/>
          <a:stretch/>
        </p:blipFill>
        <p:spPr>
          <a:xfrm>
            <a:off x="3979722" y="-382332"/>
            <a:ext cx="4822543" cy="3240750"/>
          </a:xfrm>
          <a:prstGeom prst="rect">
            <a:avLst/>
          </a:prstGeom>
          <a:noFill/>
          <a:ln>
            <a:noFill/>
          </a:ln>
        </p:spPr>
      </p:pic>
      <p:pic>
        <p:nvPicPr>
          <p:cNvPr id="13" name="Google Shape;101;p1">
            <a:extLst>
              <a:ext uri="{FF2B5EF4-FFF2-40B4-BE49-F238E27FC236}">
                <a16:creationId xmlns:a16="http://schemas.microsoft.com/office/drawing/2014/main" id="{EB3A0B76-8EB6-024E-A0DB-79548FC25A9E}"/>
              </a:ext>
            </a:extLst>
          </p:cNvPr>
          <p:cNvPicPr preferRelativeResize="0"/>
          <p:nvPr/>
        </p:nvPicPr>
        <p:blipFill rotWithShape="1">
          <a:blip r:embed="rId8">
            <a:alphaModFix/>
          </a:blip>
          <a:srcRect/>
          <a:stretch/>
        </p:blipFill>
        <p:spPr>
          <a:xfrm>
            <a:off x="-12295" y="-21165"/>
            <a:ext cx="12221334" cy="6965196"/>
          </a:xfrm>
          <a:prstGeom prst="rect">
            <a:avLst/>
          </a:prstGeom>
          <a:noFill/>
          <a:ln>
            <a:noFill/>
          </a:ln>
        </p:spPr>
      </p:pic>
      <p:sp>
        <p:nvSpPr>
          <p:cNvPr id="14" name="Google Shape;102;p1">
            <a:extLst>
              <a:ext uri="{FF2B5EF4-FFF2-40B4-BE49-F238E27FC236}">
                <a16:creationId xmlns:a16="http://schemas.microsoft.com/office/drawing/2014/main" id="{F5EF0F5D-A1B0-61B8-6147-BAB5D8882A99}"/>
              </a:ext>
            </a:extLst>
          </p:cNvPr>
          <p:cNvSpPr/>
          <p:nvPr/>
        </p:nvSpPr>
        <p:spPr>
          <a:xfrm>
            <a:off x="19802" y="3056961"/>
            <a:ext cx="12207200" cy="854580"/>
          </a:xfrm>
          <a:prstGeom prst="rect">
            <a:avLst/>
          </a:prstGeom>
          <a:solidFill>
            <a:srgbClr val="222A35">
              <a:alpha val="46666"/>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749" b="0" i="0" u="none" strike="noStrike" cap="none">
              <a:solidFill>
                <a:schemeClr val="lt1"/>
              </a:solidFill>
              <a:latin typeface="Calibri"/>
              <a:ea typeface="Calibri"/>
              <a:cs typeface="Calibri"/>
              <a:sym typeface="Calibri"/>
            </a:endParaRPr>
          </a:p>
        </p:txBody>
      </p:sp>
      <p:cxnSp>
        <p:nvCxnSpPr>
          <p:cNvPr id="15" name="Google Shape;103;p1">
            <a:extLst>
              <a:ext uri="{FF2B5EF4-FFF2-40B4-BE49-F238E27FC236}">
                <a16:creationId xmlns:a16="http://schemas.microsoft.com/office/drawing/2014/main" id="{2D4F5E71-F2B8-C3BA-75BE-A54F0CEBDC3F}"/>
              </a:ext>
            </a:extLst>
          </p:cNvPr>
          <p:cNvCxnSpPr/>
          <p:nvPr/>
        </p:nvCxnSpPr>
        <p:spPr>
          <a:xfrm>
            <a:off x="19802" y="3911541"/>
            <a:ext cx="12256790" cy="0"/>
          </a:xfrm>
          <a:prstGeom prst="straightConnector1">
            <a:avLst/>
          </a:prstGeom>
          <a:noFill/>
          <a:ln w="12700" cap="flat" cmpd="sng">
            <a:solidFill>
              <a:schemeClr val="lt1"/>
            </a:solidFill>
            <a:prstDash val="solid"/>
            <a:miter lim="800000"/>
            <a:headEnd type="none" w="sm" len="sm"/>
            <a:tailEnd type="none" w="sm" len="sm"/>
          </a:ln>
        </p:spPr>
      </p:cxnSp>
      <p:sp>
        <p:nvSpPr>
          <p:cNvPr id="16" name="Google Shape;104;p1">
            <a:extLst>
              <a:ext uri="{FF2B5EF4-FFF2-40B4-BE49-F238E27FC236}">
                <a16:creationId xmlns:a16="http://schemas.microsoft.com/office/drawing/2014/main" id="{F9D3B82E-4445-EED5-DD38-92E45C401536}"/>
              </a:ext>
            </a:extLst>
          </p:cNvPr>
          <p:cNvSpPr txBox="1"/>
          <p:nvPr/>
        </p:nvSpPr>
        <p:spPr>
          <a:xfrm>
            <a:off x="328507" y="3168909"/>
            <a:ext cx="11972504"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200" b="1" i="0" u="none" strike="noStrike" cap="none" dirty="0">
                <a:solidFill>
                  <a:schemeClr val="lt1"/>
                </a:solidFill>
                <a:latin typeface="Corbel"/>
                <a:ea typeface="Corbel"/>
                <a:cs typeface="Corbel"/>
                <a:sym typeface="Corbel"/>
              </a:rPr>
              <a:t>OVERVIEW OF THE INCIDENT COMMAND SYSTEM</a:t>
            </a:r>
            <a:endParaRPr sz="3200" dirty="0"/>
          </a:p>
        </p:txBody>
      </p:sp>
      <p:pic>
        <p:nvPicPr>
          <p:cNvPr id="17" name="Google Shape;105;p1">
            <a:extLst>
              <a:ext uri="{FF2B5EF4-FFF2-40B4-BE49-F238E27FC236}">
                <a16:creationId xmlns:a16="http://schemas.microsoft.com/office/drawing/2014/main" id="{3B5408C7-68D4-A3EA-9E7F-AAFDDB139219}"/>
              </a:ext>
            </a:extLst>
          </p:cNvPr>
          <p:cNvPicPr preferRelativeResize="0"/>
          <p:nvPr/>
        </p:nvPicPr>
        <p:blipFill rotWithShape="1">
          <a:blip r:embed="rId9">
            <a:alphaModFix/>
          </a:blip>
          <a:srcRect/>
          <a:stretch/>
        </p:blipFill>
        <p:spPr>
          <a:xfrm>
            <a:off x="-20939" y="5749368"/>
            <a:ext cx="3655201" cy="1207907"/>
          </a:xfrm>
          <a:prstGeom prst="rect">
            <a:avLst/>
          </a:prstGeom>
          <a:noFill/>
          <a:ln>
            <a:noFill/>
          </a:ln>
        </p:spPr>
      </p:pic>
      <p:sp>
        <p:nvSpPr>
          <p:cNvPr id="2" name="TextBox 1">
            <a:extLst>
              <a:ext uri="{FF2B5EF4-FFF2-40B4-BE49-F238E27FC236}">
                <a16:creationId xmlns:a16="http://schemas.microsoft.com/office/drawing/2014/main" id="{0F47D137-5712-14CA-7A4A-CE7874A7B0B3}"/>
              </a:ext>
            </a:extLst>
          </p:cNvPr>
          <p:cNvSpPr txBox="1"/>
          <p:nvPr/>
        </p:nvSpPr>
        <p:spPr>
          <a:xfrm>
            <a:off x="-723900" y="73152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8184587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6B3B2-A531-68D4-843F-EF7AA9B89C98}"/>
              </a:ext>
            </a:extLst>
          </p:cNvPr>
          <p:cNvSpPr>
            <a:spLocks noGrp="1"/>
          </p:cNvSpPr>
          <p:nvPr>
            <p:ph type="title"/>
          </p:nvPr>
        </p:nvSpPr>
        <p:spPr/>
        <p:txBody>
          <a:bodyPr/>
          <a:lstStyle/>
          <a:p>
            <a:pPr algn="ctr"/>
            <a:r>
              <a:rPr lang="en-US" b="1" dirty="0"/>
              <a:t>National Incident Management System </a:t>
            </a:r>
          </a:p>
        </p:txBody>
      </p:sp>
      <p:sp>
        <p:nvSpPr>
          <p:cNvPr id="3" name="Content Placeholder 2">
            <a:extLst>
              <a:ext uri="{FF2B5EF4-FFF2-40B4-BE49-F238E27FC236}">
                <a16:creationId xmlns:a16="http://schemas.microsoft.com/office/drawing/2014/main" id="{E1694C60-06E8-9E79-D210-5DF3F19FB2C2}"/>
              </a:ext>
            </a:extLst>
          </p:cNvPr>
          <p:cNvSpPr>
            <a:spLocks noGrp="1"/>
          </p:cNvSpPr>
          <p:nvPr>
            <p:ph idx="1"/>
          </p:nvPr>
        </p:nvSpPr>
        <p:spPr>
          <a:xfrm>
            <a:off x="357993" y="2050180"/>
            <a:ext cx="10995807" cy="4620127"/>
          </a:xfrm>
        </p:spPr>
        <p:txBody>
          <a:bodyPr>
            <a:normAutofit/>
          </a:bodyPr>
          <a:lstStyle/>
          <a:p>
            <a:pPr marL="0" indent="0">
              <a:buNone/>
            </a:pPr>
            <a:r>
              <a:rPr lang="en-US" sz="3200" b="1" kern="0" dirty="0">
                <a:solidFill>
                  <a:srgbClr val="000000"/>
                </a:solidFill>
                <a:effectLst/>
                <a:latin typeface="Calibri" panose="020F0502020204030204" pitchFamily="34" charset="0"/>
                <a:ea typeface="Arial" panose="020B0604020202020204" pitchFamily="34" charset="0"/>
                <a:cs typeface="Arial" panose="020B0604020202020204" pitchFamily="34" charset="0"/>
              </a:rPr>
              <a:t>Federal Emergency Management Agency (FEMA)</a:t>
            </a:r>
          </a:p>
          <a:p>
            <a:pPr lvl="1"/>
            <a:r>
              <a:rPr lang="en-US" sz="2800" u="sng" kern="0" dirty="0">
                <a:solidFill>
                  <a:srgbClr val="0000FF"/>
                </a:solidFill>
                <a:effectLst/>
                <a:latin typeface="Calibri" panose="020F0502020204030204" pitchFamily="34" charset="0"/>
                <a:ea typeface="Arial" panose="020B0604020202020204" pitchFamily="34" charset="0"/>
                <a:cs typeface="Arial" panose="020B0604020202020204" pitchFamily="34" charset="0"/>
                <a:hlinkClick r:id="rId3"/>
              </a:rPr>
              <a:t>National Incident Management System</a:t>
            </a:r>
            <a:r>
              <a:rPr lang="en-US" sz="2800" u="sng" kern="0" dirty="0">
                <a:solidFill>
                  <a:srgbClr val="0000FF"/>
                </a:solidFill>
                <a:effectLst/>
                <a:latin typeface="Calibri" panose="020F0502020204030204" pitchFamily="34" charset="0"/>
                <a:ea typeface="Arial" panose="020B0604020202020204" pitchFamily="34" charset="0"/>
                <a:cs typeface="Arial" panose="020B0604020202020204" pitchFamily="34" charset="0"/>
              </a:rPr>
              <a:t> </a:t>
            </a:r>
            <a:r>
              <a:rPr lang="en-US" sz="2800" kern="0" dirty="0">
                <a:effectLst/>
                <a:latin typeface="Calibri" panose="020F0502020204030204" pitchFamily="34" charset="0"/>
                <a:ea typeface="Arial" panose="020B0604020202020204" pitchFamily="34" charset="0"/>
                <a:cs typeface="Arial" panose="020B0604020202020204" pitchFamily="34" charset="0"/>
              </a:rPr>
              <a:t>(NIMS)</a:t>
            </a:r>
            <a:endParaRPr lang="en-US" sz="2800" u="sng" kern="0" dirty="0">
              <a:effectLst/>
              <a:latin typeface="Calibri" panose="020F0502020204030204" pitchFamily="34" charset="0"/>
              <a:ea typeface="Arial" panose="020B0604020202020204" pitchFamily="34" charset="0"/>
              <a:cs typeface="Arial" panose="020B0604020202020204" pitchFamily="34" charset="0"/>
            </a:endParaRPr>
          </a:p>
          <a:p>
            <a:pPr lvl="2"/>
            <a:r>
              <a:rPr lang="en-US" sz="2800" kern="0" dirty="0">
                <a:solidFill>
                  <a:srgbClr val="000000"/>
                </a:solidFill>
                <a:latin typeface="Calibri" panose="020F0502020204030204" pitchFamily="34" charset="0"/>
                <a:cs typeface="Arial" panose="020B0604020202020204" pitchFamily="34" charset="0"/>
              </a:rPr>
              <a:t>Strategic Framework</a:t>
            </a:r>
          </a:p>
          <a:p>
            <a:pPr lvl="2"/>
            <a:r>
              <a:rPr lang="en-US" sz="2800" kern="0" dirty="0">
                <a:solidFill>
                  <a:srgbClr val="000000"/>
                </a:solidFill>
                <a:latin typeface="Calibri" panose="020F0502020204030204" pitchFamily="34" charset="0"/>
                <a:cs typeface="Arial" panose="020B0604020202020204" pitchFamily="34" charset="0"/>
              </a:rPr>
              <a:t>Collaboration between government, non-government, private sectors</a:t>
            </a:r>
          </a:p>
          <a:p>
            <a:pPr lvl="2"/>
            <a:r>
              <a:rPr lang="en-US" sz="2800" kern="0" dirty="0">
                <a:solidFill>
                  <a:srgbClr val="000000"/>
                </a:solidFill>
                <a:latin typeface="Calibri" panose="020F0502020204030204" pitchFamily="34" charset="0"/>
                <a:cs typeface="Arial" panose="020B0604020202020204" pitchFamily="34" charset="0"/>
              </a:rPr>
              <a:t>Prepare and respond to high consequence events</a:t>
            </a:r>
          </a:p>
          <a:p>
            <a:pPr lvl="3"/>
            <a:r>
              <a:rPr lang="en-US" sz="2600" kern="0" dirty="0">
                <a:solidFill>
                  <a:srgbClr val="000000"/>
                </a:solidFill>
                <a:latin typeface="Calibri" panose="020F0502020204030204" pitchFamily="34" charset="0"/>
                <a:cs typeface="Arial" panose="020B0604020202020204" pitchFamily="34" charset="0"/>
              </a:rPr>
              <a:t>Natural Disasters</a:t>
            </a:r>
          </a:p>
          <a:p>
            <a:pPr lvl="3"/>
            <a:r>
              <a:rPr lang="en-US" sz="2600" kern="0" dirty="0">
                <a:solidFill>
                  <a:srgbClr val="000000"/>
                </a:solidFill>
                <a:latin typeface="Calibri" panose="020F0502020204030204" pitchFamily="34" charset="0"/>
                <a:cs typeface="Arial" panose="020B0604020202020204" pitchFamily="34" charset="0"/>
              </a:rPr>
              <a:t>Industrial accidents</a:t>
            </a:r>
          </a:p>
          <a:p>
            <a:pPr lvl="3"/>
            <a:r>
              <a:rPr lang="en-US" sz="2600" kern="0" dirty="0">
                <a:solidFill>
                  <a:srgbClr val="000000"/>
                </a:solidFill>
                <a:latin typeface="Calibri" panose="020F0502020204030204" pitchFamily="34" charset="0"/>
                <a:cs typeface="Arial" panose="020B0604020202020204" pitchFamily="34" charset="0"/>
              </a:rPr>
              <a:t>Major security incidents</a:t>
            </a:r>
          </a:p>
          <a:p>
            <a:pPr lvl="2"/>
            <a:endParaRPr lang="en-US" sz="2800" b="1" kern="0" dirty="0">
              <a:solidFill>
                <a:srgbClr val="000000"/>
              </a:solidFill>
              <a:latin typeface="Calibri" panose="020F0502020204030204" pitchFamily="34" charset="0"/>
              <a:cs typeface="Arial" panose="020B0604020202020204" pitchFamily="34" charset="0"/>
              <a:hlinkClick r:id="rId4"/>
            </a:endParaRPr>
          </a:p>
          <a:p>
            <a:pPr marL="0" lvl="2" indent="0">
              <a:buNone/>
            </a:pPr>
            <a:endParaRPr lang="en-US" sz="2800" kern="0" dirty="0">
              <a:solidFill>
                <a:srgbClr val="000000"/>
              </a:solidFill>
              <a:latin typeface="Calibri" panose="020F0502020204030204" pitchFamily="34" charset="0"/>
              <a:cs typeface="Arial" panose="020B0604020202020204" pitchFamily="34" charset="0"/>
            </a:endParaRPr>
          </a:p>
        </p:txBody>
      </p:sp>
      <p:pic>
        <p:nvPicPr>
          <p:cNvPr id="4" name="Google Shape;129;p4" descr="Image result for pa commission on crime and delinquency logo">
            <a:extLst>
              <a:ext uri="{FF2B5EF4-FFF2-40B4-BE49-F238E27FC236}">
                <a16:creationId xmlns:a16="http://schemas.microsoft.com/office/drawing/2014/main" id="{60389856-5345-D789-870D-5CCDB2EC158F}"/>
              </a:ext>
            </a:extLst>
          </p:cNvPr>
          <p:cNvPicPr preferRelativeResize="0"/>
          <p:nvPr/>
        </p:nvPicPr>
        <p:blipFill rotWithShape="1">
          <a:blip r:embed="rId5">
            <a:alphaModFix/>
          </a:blip>
          <a:srcRect/>
          <a:stretch/>
        </p:blipFill>
        <p:spPr>
          <a:xfrm>
            <a:off x="9190560" y="5891689"/>
            <a:ext cx="2163240" cy="570547"/>
          </a:xfrm>
          <a:prstGeom prst="rect">
            <a:avLst/>
          </a:prstGeom>
          <a:noFill/>
          <a:ln>
            <a:noFill/>
          </a:ln>
        </p:spPr>
      </p:pic>
    </p:spTree>
    <p:extLst>
      <p:ext uri="{BB962C8B-B14F-4D97-AF65-F5344CB8AC3E}">
        <p14:creationId xmlns:p14="http://schemas.microsoft.com/office/powerpoint/2010/main" val="4396889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D2F01-FB26-BF88-087B-3E088DAE49A2}"/>
              </a:ext>
            </a:extLst>
          </p:cNvPr>
          <p:cNvSpPr>
            <a:spLocks noGrp="1"/>
          </p:cNvSpPr>
          <p:nvPr>
            <p:ph type="title"/>
          </p:nvPr>
        </p:nvSpPr>
        <p:spPr/>
        <p:txBody>
          <a:bodyPr/>
          <a:lstStyle/>
          <a:p>
            <a:pPr algn="ctr"/>
            <a:r>
              <a:rPr lang="en-US" dirty="0">
                <a:hlinkClick r:id="rId3"/>
              </a:rPr>
              <a:t>Incident Command System </a:t>
            </a:r>
            <a:r>
              <a:rPr lang="en-US" dirty="0"/>
              <a:t>(ICS)</a:t>
            </a:r>
          </a:p>
        </p:txBody>
      </p:sp>
      <p:sp>
        <p:nvSpPr>
          <p:cNvPr id="3" name="Content Placeholder 2">
            <a:extLst>
              <a:ext uri="{FF2B5EF4-FFF2-40B4-BE49-F238E27FC236}">
                <a16:creationId xmlns:a16="http://schemas.microsoft.com/office/drawing/2014/main" id="{C91092A2-02CC-9BA7-7E1B-48347BE738B7}"/>
              </a:ext>
            </a:extLst>
          </p:cNvPr>
          <p:cNvSpPr>
            <a:spLocks noGrp="1"/>
          </p:cNvSpPr>
          <p:nvPr>
            <p:ph idx="1"/>
          </p:nvPr>
        </p:nvSpPr>
        <p:spPr/>
        <p:txBody>
          <a:bodyPr/>
          <a:lstStyle/>
          <a:p>
            <a:r>
              <a:rPr lang="en-US" dirty="0"/>
              <a:t>School-based focus</a:t>
            </a:r>
          </a:p>
          <a:p>
            <a:r>
              <a:rPr lang="en-US" dirty="0"/>
              <a:t>Immediate, on-scene command, control,  coordination of incidents</a:t>
            </a:r>
          </a:p>
          <a:p>
            <a:r>
              <a:rPr lang="en-US" dirty="0"/>
              <a:t>Response and management until external support arrives</a:t>
            </a:r>
          </a:p>
          <a:p>
            <a:r>
              <a:rPr lang="en-US" dirty="0"/>
              <a:t>Seamless transfer of control to external support </a:t>
            </a:r>
          </a:p>
          <a:p>
            <a:r>
              <a:rPr lang="en-US" dirty="0"/>
              <a:t>Handoff to External Incident Commander at predesignated physical location (Incident Command Post)</a:t>
            </a:r>
          </a:p>
          <a:p>
            <a:r>
              <a:rPr lang="en-US" dirty="0"/>
              <a:t>School ICS continues with communication, reunification, etc.</a:t>
            </a:r>
          </a:p>
          <a:p>
            <a:endParaRPr lang="en-US" dirty="0"/>
          </a:p>
        </p:txBody>
      </p:sp>
      <p:pic>
        <p:nvPicPr>
          <p:cNvPr id="4" name="Google Shape;129;p4" descr="Image result for pa commission on crime and delinquency logo">
            <a:extLst>
              <a:ext uri="{FF2B5EF4-FFF2-40B4-BE49-F238E27FC236}">
                <a16:creationId xmlns:a16="http://schemas.microsoft.com/office/drawing/2014/main" id="{346FE661-99E1-256D-EF26-35B472EC704F}"/>
              </a:ext>
            </a:extLst>
          </p:cNvPr>
          <p:cNvPicPr preferRelativeResize="0"/>
          <p:nvPr/>
        </p:nvPicPr>
        <p:blipFill rotWithShape="1">
          <a:blip r:embed="rId4">
            <a:alphaModFix/>
          </a:blip>
          <a:srcRect/>
          <a:stretch/>
        </p:blipFill>
        <p:spPr>
          <a:xfrm>
            <a:off x="9190560" y="5891689"/>
            <a:ext cx="2163240" cy="570547"/>
          </a:xfrm>
          <a:prstGeom prst="rect">
            <a:avLst/>
          </a:prstGeom>
          <a:noFill/>
          <a:ln>
            <a:noFill/>
          </a:ln>
        </p:spPr>
      </p:pic>
    </p:spTree>
    <p:extLst>
      <p:ext uri="{BB962C8B-B14F-4D97-AF65-F5344CB8AC3E}">
        <p14:creationId xmlns:p14="http://schemas.microsoft.com/office/powerpoint/2010/main" val="4434009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0AC8C-44F2-E160-7360-907017397A14}"/>
              </a:ext>
            </a:extLst>
          </p:cNvPr>
          <p:cNvSpPr>
            <a:spLocks noGrp="1"/>
          </p:cNvSpPr>
          <p:nvPr>
            <p:ph type="title"/>
          </p:nvPr>
        </p:nvSpPr>
        <p:spPr/>
        <p:txBody>
          <a:bodyPr/>
          <a:lstStyle/>
          <a:p>
            <a:pPr algn="ctr"/>
            <a:r>
              <a:rPr lang="en-US" b="1" dirty="0"/>
              <a:t> ICS Relevance to School Employees</a:t>
            </a:r>
          </a:p>
        </p:txBody>
      </p:sp>
      <p:sp>
        <p:nvSpPr>
          <p:cNvPr id="3" name="Content Placeholder 2">
            <a:extLst>
              <a:ext uri="{FF2B5EF4-FFF2-40B4-BE49-F238E27FC236}">
                <a16:creationId xmlns:a16="http://schemas.microsoft.com/office/drawing/2014/main" id="{9BB1D574-C690-41CE-DEDC-FB4D39F13333}"/>
              </a:ext>
            </a:extLst>
          </p:cNvPr>
          <p:cNvSpPr>
            <a:spLocks noGrp="1"/>
          </p:cNvSpPr>
          <p:nvPr>
            <p:ph idx="1"/>
          </p:nvPr>
        </p:nvSpPr>
        <p:spPr/>
        <p:txBody>
          <a:bodyPr>
            <a:normAutofit/>
          </a:bodyPr>
          <a:lstStyle/>
          <a:p>
            <a:r>
              <a:rPr lang="en-US" sz="2000" dirty="0"/>
              <a:t>Designation of Incident Commander (IC)</a:t>
            </a:r>
          </a:p>
          <a:p>
            <a:pPr lvl="1"/>
            <a:r>
              <a:rPr lang="en-US" sz="2000" dirty="0"/>
              <a:t>Appointed to manage incident</a:t>
            </a:r>
          </a:p>
          <a:p>
            <a:pPr lvl="1"/>
            <a:r>
              <a:rPr lang="en-US" sz="2000" dirty="0"/>
              <a:t>May change dependent on event</a:t>
            </a:r>
          </a:p>
          <a:p>
            <a:pPr lvl="1"/>
            <a:r>
              <a:rPr lang="en-US" sz="2000" dirty="0"/>
              <a:t>Designated alternate if primary IC is not available</a:t>
            </a:r>
          </a:p>
          <a:p>
            <a:pPr marL="457200" lvl="1" indent="0">
              <a:buNone/>
            </a:pPr>
            <a:endParaRPr lang="en-US" sz="2000" dirty="0"/>
          </a:p>
          <a:p>
            <a:r>
              <a:rPr lang="en-US" sz="2000" dirty="0"/>
              <a:t>Designation of Operations Section</a:t>
            </a:r>
          </a:p>
          <a:p>
            <a:pPr lvl="1"/>
            <a:r>
              <a:rPr lang="en-US" sz="2000" dirty="0"/>
              <a:t>Small group assigned to manage takes and direct resources</a:t>
            </a:r>
          </a:p>
          <a:p>
            <a:pPr lvl="1"/>
            <a:r>
              <a:rPr lang="en-US" sz="2000" dirty="0"/>
              <a:t>Security, communications, reunification, etc.</a:t>
            </a:r>
          </a:p>
          <a:p>
            <a:pPr lvl="1"/>
            <a:endParaRPr lang="en-US" sz="2000" dirty="0"/>
          </a:p>
          <a:p>
            <a:r>
              <a:rPr lang="en-US" sz="2000" dirty="0"/>
              <a:t>Discuss with your supervisor who is responsible for these roles</a:t>
            </a:r>
          </a:p>
          <a:p>
            <a:pPr lvl="1"/>
            <a:endParaRPr lang="en-US" dirty="0"/>
          </a:p>
        </p:txBody>
      </p:sp>
      <p:pic>
        <p:nvPicPr>
          <p:cNvPr id="4" name="Google Shape;129;p4" descr="Image result for pa commission on crime and delinquency logo">
            <a:extLst>
              <a:ext uri="{FF2B5EF4-FFF2-40B4-BE49-F238E27FC236}">
                <a16:creationId xmlns:a16="http://schemas.microsoft.com/office/drawing/2014/main" id="{6EF72732-BA86-5921-986E-AEFF84C59313}"/>
              </a:ext>
            </a:extLst>
          </p:cNvPr>
          <p:cNvPicPr preferRelativeResize="0"/>
          <p:nvPr/>
        </p:nvPicPr>
        <p:blipFill rotWithShape="1">
          <a:blip r:embed="rId3">
            <a:alphaModFix/>
          </a:blip>
          <a:srcRect/>
          <a:stretch/>
        </p:blipFill>
        <p:spPr>
          <a:xfrm>
            <a:off x="9190560" y="5891689"/>
            <a:ext cx="2163240" cy="570547"/>
          </a:xfrm>
          <a:prstGeom prst="rect">
            <a:avLst/>
          </a:prstGeom>
          <a:noFill/>
          <a:ln>
            <a:noFill/>
          </a:ln>
        </p:spPr>
      </p:pic>
    </p:spTree>
    <p:extLst>
      <p:ext uri="{BB962C8B-B14F-4D97-AF65-F5344CB8AC3E}">
        <p14:creationId xmlns:p14="http://schemas.microsoft.com/office/powerpoint/2010/main" val="10053339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89FCD-5000-6F31-FCD7-150160654872}"/>
              </a:ext>
            </a:extLst>
          </p:cNvPr>
          <p:cNvSpPr>
            <a:spLocks noGrp="1"/>
          </p:cNvSpPr>
          <p:nvPr>
            <p:ph type="title"/>
          </p:nvPr>
        </p:nvSpPr>
        <p:spPr/>
        <p:txBody>
          <a:bodyPr/>
          <a:lstStyle/>
          <a:p>
            <a:pPr algn="ctr"/>
            <a:r>
              <a:rPr lang="en-US" b="1" dirty="0"/>
              <a:t>Why is understanding the </a:t>
            </a:r>
            <a:br>
              <a:rPr lang="en-US" b="1" dirty="0"/>
            </a:br>
            <a:r>
              <a:rPr lang="en-US" b="1" dirty="0"/>
              <a:t>Incident Command System important?  </a:t>
            </a:r>
          </a:p>
        </p:txBody>
      </p:sp>
      <p:sp>
        <p:nvSpPr>
          <p:cNvPr id="3" name="Content Placeholder 2">
            <a:extLst>
              <a:ext uri="{FF2B5EF4-FFF2-40B4-BE49-F238E27FC236}">
                <a16:creationId xmlns:a16="http://schemas.microsoft.com/office/drawing/2014/main" id="{FD44FA88-4F0C-32B7-63ED-1B3D99275AEE}"/>
              </a:ext>
            </a:extLst>
          </p:cNvPr>
          <p:cNvSpPr>
            <a:spLocks noGrp="1"/>
          </p:cNvSpPr>
          <p:nvPr>
            <p:ph idx="1"/>
          </p:nvPr>
        </p:nvSpPr>
        <p:spPr>
          <a:xfrm>
            <a:off x="838200" y="2200191"/>
            <a:ext cx="10515600" cy="2457617"/>
          </a:xfrm>
        </p:spPr>
        <p:txBody>
          <a:bodyPr/>
          <a:lstStyle/>
          <a:p>
            <a:r>
              <a:rPr lang="en-US" dirty="0"/>
              <a:t>School employees are first on the scene</a:t>
            </a:r>
          </a:p>
          <a:p>
            <a:r>
              <a:rPr lang="en-US" dirty="0"/>
              <a:t>ICS provides structured, actionable ways to respond until help arrives</a:t>
            </a:r>
          </a:p>
          <a:p>
            <a:r>
              <a:rPr lang="en-US" dirty="0"/>
              <a:t>Can also be used for pre-planned, non-emergency events</a:t>
            </a:r>
          </a:p>
          <a:p>
            <a:pPr lvl="1"/>
            <a:r>
              <a:rPr lang="en-US" dirty="0"/>
              <a:t>Athletic events</a:t>
            </a:r>
          </a:p>
          <a:p>
            <a:pPr lvl="1"/>
            <a:r>
              <a:rPr lang="en-US" dirty="0"/>
              <a:t>Schoolwide events: Graduation, Open House, Assemblies, Concerts</a:t>
            </a:r>
          </a:p>
          <a:p>
            <a:pPr lvl="1"/>
            <a:endParaRPr lang="en-US" dirty="0"/>
          </a:p>
          <a:p>
            <a:pPr marL="0" indent="0">
              <a:buNone/>
            </a:pPr>
            <a:endParaRPr lang="en-US" dirty="0"/>
          </a:p>
        </p:txBody>
      </p:sp>
      <p:pic>
        <p:nvPicPr>
          <p:cNvPr id="4" name="Google Shape;129;p4" descr="Image result for pa commission on crime and delinquency logo">
            <a:extLst>
              <a:ext uri="{FF2B5EF4-FFF2-40B4-BE49-F238E27FC236}">
                <a16:creationId xmlns:a16="http://schemas.microsoft.com/office/drawing/2014/main" id="{66D446E1-4FB0-D30C-255E-C74A894AC36D}"/>
              </a:ext>
            </a:extLst>
          </p:cNvPr>
          <p:cNvPicPr preferRelativeResize="0"/>
          <p:nvPr/>
        </p:nvPicPr>
        <p:blipFill rotWithShape="1">
          <a:blip r:embed="rId3">
            <a:alphaModFix/>
          </a:blip>
          <a:srcRect/>
          <a:stretch/>
        </p:blipFill>
        <p:spPr>
          <a:xfrm>
            <a:off x="9190560" y="5891689"/>
            <a:ext cx="2163240" cy="570547"/>
          </a:xfrm>
          <a:prstGeom prst="rect">
            <a:avLst/>
          </a:prstGeom>
          <a:noFill/>
          <a:ln>
            <a:noFill/>
          </a:ln>
        </p:spPr>
      </p:pic>
    </p:spTree>
    <p:extLst>
      <p:ext uri="{BB962C8B-B14F-4D97-AF65-F5344CB8AC3E}">
        <p14:creationId xmlns:p14="http://schemas.microsoft.com/office/powerpoint/2010/main" val="12542378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a:extLst>
              <a:ext uri="{FF2B5EF4-FFF2-40B4-BE49-F238E27FC236}">
                <a16:creationId xmlns:a16="http://schemas.microsoft.com/office/drawing/2014/main" id="{B2B84F3B-9573-297C-F53B-52C461CDBAC7}"/>
              </a:ext>
            </a:extLst>
          </p:cNvPr>
          <p:cNvPicPr preferRelativeResize="0"/>
          <p:nvPr/>
        </p:nvPicPr>
        <p:blipFill rotWithShape="1">
          <a:blip r:embed="rId3">
            <a:alphaModFix/>
          </a:blip>
          <a:srcRect/>
          <a:stretch/>
        </p:blipFill>
        <p:spPr>
          <a:xfrm>
            <a:off x="7260844" y="702304"/>
            <a:ext cx="5033712" cy="3355809"/>
          </a:xfrm>
          <a:prstGeom prst="rect">
            <a:avLst/>
          </a:prstGeom>
          <a:noFill/>
          <a:ln>
            <a:noFill/>
          </a:ln>
        </p:spPr>
      </p:pic>
      <p:pic>
        <p:nvPicPr>
          <p:cNvPr id="5" name="Google Shape;93;p1">
            <a:extLst>
              <a:ext uri="{FF2B5EF4-FFF2-40B4-BE49-F238E27FC236}">
                <a16:creationId xmlns:a16="http://schemas.microsoft.com/office/drawing/2014/main" id="{F80FA991-34F9-86EE-DA5B-E1D3F240A1D1}"/>
              </a:ext>
            </a:extLst>
          </p:cNvPr>
          <p:cNvPicPr preferRelativeResize="0"/>
          <p:nvPr/>
        </p:nvPicPr>
        <p:blipFill rotWithShape="1">
          <a:blip r:embed="rId4">
            <a:alphaModFix/>
          </a:blip>
          <a:srcRect/>
          <a:stretch/>
        </p:blipFill>
        <p:spPr>
          <a:xfrm>
            <a:off x="3904526" y="191793"/>
            <a:ext cx="4822543" cy="3240750"/>
          </a:xfrm>
          <a:prstGeom prst="rect">
            <a:avLst/>
          </a:prstGeom>
          <a:noFill/>
          <a:ln>
            <a:noFill/>
          </a:ln>
        </p:spPr>
      </p:pic>
      <p:pic>
        <p:nvPicPr>
          <p:cNvPr id="6" name="Google Shape;94;p1">
            <a:extLst>
              <a:ext uri="{FF2B5EF4-FFF2-40B4-BE49-F238E27FC236}">
                <a16:creationId xmlns:a16="http://schemas.microsoft.com/office/drawing/2014/main" id="{C87006A7-81A5-BAE5-1EBE-9F10543BF320}"/>
              </a:ext>
            </a:extLst>
          </p:cNvPr>
          <p:cNvPicPr preferRelativeResize="0"/>
          <p:nvPr/>
        </p:nvPicPr>
        <p:blipFill rotWithShape="1">
          <a:blip r:embed="rId5">
            <a:alphaModFix/>
          </a:blip>
          <a:srcRect/>
          <a:stretch/>
        </p:blipFill>
        <p:spPr>
          <a:xfrm>
            <a:off x="-289724" y="430422"/>
            <a:ext cx="5033712" cy="3108475"/>
          </a:xfrm>
          <a:prstGeom prst="rect">
            <a:avLst/>
          </a:prstGeom>
          <a:noFill/>
          <a:ln>
            <a:noFill/>
          </a:ln>
        </p:spPr>
      </p:pic>
      <p:sp>
        <p:nvSpPr>
          <p:cNvPr id="7" name="Google Shape;95;p1">
            <a:extLst>
              <a:ext uri="{FF2B5EF4-FFF2-40B4-BE49-F238E27FC236}">
                <a16:creationId xmlns:a16="http://schemas.microsoft.com/office/drawing/2014/main" id="{810EA2C0-C367-F13A-44F3-193F29707AD3}"/>
              </a:ext>
            </a:extLst>
          </p:cNvPr>
          <p:cNvSpPr/>
          <p:nvPr/>
        </p:nvSpPr>
        <p:spPr>
          <a:xfrm>
            <a:off x="1838" y="1"/>
            <a:ext cx="12188324" cy="6840689"/>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749" b="0" i="0" u="none" strike="noStrike" cap="none">
              <a:solidFill>
                <a:schemeClr val="lt1"/>
              </a:solidFill>
              <a:latin typeface="Calibri"/>
              <a:ea typeface="Calibri"/>
              <a:cs typeface="Calibri"/>
              <a:sym typeface="Calibri"/>
            </a:endParaRPr>
          </a:p>
        </p:txBody>
      </p:sp>
      <p:pic>
        <p:nvPicPr>
          <p:cNvPr id="8" name="Google Shape;96;p1">
            <a:extLst>
              <a:ext uri="{FF2B5EF4-FFF2-40B4-BE49-F238E27FC236}">
                <a16:creationId xmlns:a16="http://schemas.microsoft.com/office/drawing/2014/main" id="{658FE390-ED8F-C5D8-4433-2C7D8592E2A0}"/>
              </a:ext>
            </a:extLst>
          </p:cNvPr>
          <p:cNvPicPr preferRelativeResize="0"/>
          <p:nvPr/>
        </p:nvPicPr>
        <p:blipFill rotWithShape="1">
          <a:blip r:embed="rId6">
            <a:alphaModFix/>
          </a:blip>
          <a:srcRect/>
          <a:stretch/>
        </p:blipFill>
        <p:spPr>
          <a:xfrm>
            <a:off x="518675" y="1715865"/>
            <a:ext cx="7756548" cy="5124838"/>
          </a:xfrm>
          <a:prstGeom prst="rect">
            <a:avLst/>
          </a:prstGeom>
          <a:noFill/>
          <a:ln>
            <a:noFill/>
          </a:ln>
        </p:spPr>
      </p:pic>
      <p:pic>
        <p:nvPicPr>
          <p:cNvPr id="9" name="Google Shape;97;p1">
            <a:extLst>
              <a:ext uri="{FF2B5EF4-FFF2-40B4-BE49-F238E27FC236}">
                <a16:creationId xmlns:a16="http://schemas.microsoft.com/office/drawing/2014/main" id="{85407E13-EE0E-60E0-D5B7-C6A965625E37}"/>
              </a:ext>
            </a:extLst>
          </p:cNvPr>
          <p:cNvPicPr preferRelativeResize="0"/>
          <p:nvPr/>
        </p:nvPicPr>
        <p:blipFill rotWithShape="1">
          <a:blip r:embed="rId7">
            <a:alphaModFix/>
          </a:blip>
          <a:srcRect/>
          <a:stretch/>
        </p:blipFill>
        <p:spPr>
          <a:xfrm>
            <a:off x="7066023" y="3647755"/>
            <a:ext cx="5192607" cy="3267018"/>
          </a:xfrm>
          <a:prstGeom prst="rect">
            <a:avLst/>
          </a:prstGeom>
          <a:noFill/>
          <a:ln>
            <a:noFill/>
          </a:ln>
        </p:spPr>
      </p:pic>
      <p:pic>
        <p:nvPicPr>
          <p:cNvPr id="10" name="Google Shape;98;p1">
            <a:extLst>
              <a:ext uri="{FF2B5EF4-FFF2-40B4-BE49-F238E27FC236}">
                <a16:creationId xmlns:a16="http://schemas.microsoft.com/office/drawing/2014/main" id="{9AFFABB7-FD1F-4550-1706-B7F622B2D067}"/>
              </a:ext>
            </a:extLst>
          </p:cNvPr>
          <p:cNvPicPr preferRelativeResize="0"/>
          <p:nvPr/>
        </p:nvPicPr>
        <p:blipFill rotWithShape="1">
          <a:blip r:embed="rId3">
            <a:alphaModFix/>
          </a:blip>
          <a:srcRect/>
          <a:stretch/>
        </p:blipFill>
        <p:spPr>
          <a:xfrm>
            <a:off x="7334853" y="-80697"/>
            <a:ext cx="5033712" cy="3355809"/>
          </a:xfrm>
          <a:prstGeom prst="rect">
            <a:avLst/>
          </a:prstGeom>
          <a:noFill/>
          <a:ln>
            <a:noFill/>
          </a:ln>
        </p:spPr>
      </p:pic>
      <p:pic>
        <p:nvPicPr>
          <p:cNvPr id="11" name="Google Shape;99;p1">
            <a:extLst>
              <a:ext uri="{FF2B5EF4-FFF2-40B4-BE49-F238E27FC236}">
                <a16:creationId xmlns:a16="http://schemas.microsoft.com/office/drawing/2014/main" id="{18DA90C6-D1B3-2088-1893-BE522584759A}"/>
              </a:ext>
            </a:extLst>
          </p:cNvPr>
          <p:cNvPicPr preferRelativeResize="0"/>
          <p:nvPr/>
        </p:nvPicPr>
        <p:blipFill rotWithShape="1">
          <a:blip r:embed="rId5">
            <a:alphaModFix/>
          </a:blip>
          <a:srcRect/>
          <a:stretch/>
        </p:blipFill>
        <p:spPr>
          <a:xfrm>
            <a:off x="-259903" y="-133835"/>
            <a:ext cx="5033712" cy="3108475"/>
          </a:xfrm>
          <a:prstGeom prst="rect">
            <a:avLst/>
          </a:prstGeom>
          <a:noFill/>
          <a:ln>
            <a:noFill/>
          </a:ln>
        </p:spPr>
      </p:pic>
      <p:pic>
        <p:nvPicPr>
          <p:cNvPr id="12" name="Google Shape;100;p1">
            <a:extLst>
              <a:ext uri="{FF2B5EF4-FFF2-40B4-BE49-F238E27FC236}">
                <a16:creationId xmlns:a16="http://schemas.microsoft.com/office/drawing/2014/main" id="{C6DCDAC0-1B21-DC5B-AEF1-C49DD1298FC3}"/>
              </a:ext>
            </a:extLst>
          </p:cNvPr>
          <p:cNvPicPr preferRelativeResize="0"/>
          <p:nvPr/>
        </p:nvPicPr>
        <p:blipFill rotWithShape="1">
          <a:blip r:embed="rId4">
            <a:alphaModFix/>
          </a:blip>
          <a:srcRect/>
          <a:stretch/>
        </p:blipFill>
        <p:spPr>
          <a:xfrm>
            <a:off x="3979722" y="-382332"/>
            <a:ext cx="4822543" cy="3240750"/>
          </a:xfrm>
          <a:prstGeom prst="rect">
            <a:avLst/>
          </a:prstGeom>
          <a:noFill/>
          <a:ln>
            <a:noFill/>
          </a:ln>
        </p:spPr>
      </p:pic>
      <p:pic>
        <p:nvPicPr>
          <p:cNvPr id="13" name="Google Shape;101;p1">
            <a:extLst>
              <a:ext uri="{FF2B5EF4-FFF2-40B4-BE49-F238E27FC236}">
                <a16:creationId xmlns:a16="http://schemas.microsoft.com/office/drawing/2014/main" id="{EB3A0B76-8EB6-024E-A0DB-79548FC25A9E}"/>
              </a:ext>
            </a:extLst>
          </p:cNvPr>
          <p:cNvPicPr preferRelativeResize="0"/>
          <p:nvPr/>
        </p:nvPicPr>
        <p:blipFill rotWithShape="1">
          <a:blip r:embed="rId8">
            <a:alphaModFix/>
          </a:blip>
          <a:srcRect/>
          <a:stretch/>
        </p:blipFill>
        <p:spPr>
          <a:xfrm>
            <a:off x="-12295" y="-21165"/>
            <a:ext cx="12221334" cy="6965196"/>
          </a:xfrm>
          <a:prstGeom prst="rect">
            <a:avLst/>
          </a:prstGeom>
          <a:noFill/>
          <a:ln>
            <a:noFill/>
          </a:ln>
        </p:spPr>
      </p:pic>
      <p:sp>
        <p:nvSpPr>
          <p:cNvPr id="14" name="Google Shape;102;p1">
            <a:extLst>
              <a:ext uri="{FF2B5EF4-FFF2-40B4-BE49-F238E27FC236}">
                <a16:creationId xmlns:a16="http://schemas.microsoft.com/office/drawing/2014/main" id="{F5EF0F5D-A1B0-61B8-6147-BAB5D8882A99}"/>
              </a:ext>
            </a:extLst>
          </p:cNvPr>
          <p:cNvSpPr/>
          <p:nvPr/>
        </p:nvSpPr>
        <p:spPr>
          <a:xfrm>
            <a:off x="19802" y="3056961"/>
            <a:ext cx="12207200" cy="854580"/>
          </a:xfrm>
          <a:prstGeom prst="rect">
            <a:avLst/>
          </a:prstGeom>
          <a:solidFill>
            <a:srgbClr val="222A35">
              <a:alpha val="46666"/>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749" b="0" i="0" u="none" strike="noStrike" cap="none">
              <a:solidFill>
                <a:schemeClr val="lt1"/>
              </a:solidFill>
              <a:latin typeface="Calibri"/>
              <a:ea typeface="Calibri"/>
              <a:cs typeface="Calibri"/>
              <a:sym typeface="Calibri"/>
            </a:endParaRPr>
          </a:p>
        </p:txBody>
      </p:sp>
      <p:cxnSp>
        <p:nvCxnSpPr>
          <p:cNvPr id="15" name="Google Shape;103;p1">
            <a:extLst>
              <a:ext uri="{FF2B5EF4-FFF2-40B4-BE49-F238E27FC236}">
                <a16:creationId xmlns:a16="http://schemas.microsoft.com/office/drawing/2014/main" id="{2D4F5E71-F2B8-C3BA-75BE-A54F0CEBDC3F}"/>
              </a:ext>
            </a:extLst>
          </p:cNvPr>
          <p:cNvCxnSpPr/>
          <p:nvPr/>
        </p:nvCxnSpPr>
        <p:spPr>
          <a:xfrm>
            <a:off x="19802" y="3911541"/>
            <a:ext cx="12256790" cy="0"/>
          </a:xfrm>
          <a:prstGeom prst="straightConnector1">
            <a:avLst/>
          </a:prstGeom>
          <a:noFill/>
          <a:ln w="12700" cap="flat" cmpd="sng">
            <a:solidFill>
              <a:schemeClr val="lt1"/>
            </a:solidFill>
            <a:prstDash val="solid"/>
            <a:miter lim="800000"/>
            <a:headEnd type="none" w="sm" len="sm"/>
            <a:tailEnd type="none" w="sm" len="sm"/>
          </a:ln>
        </p:spPr>
      </p:cxnSp>
      <p:sp>
        <p:nvSpPr>
          <p:cNvPr id="16" name="Google Shape;104;p1">
            <a:extLst>
              <a:ext uri="{FF2B5EF4-FFF2-40B4-BE49-F238E27FC236}">
                <a16:creationId xmlns:a16="http://schemas.microsoft.com/office/drawing/2014/main" id="{F9D3B82E-4445-EED5-DD38-92E45C401536}"/>
              </a:ext>
            </a:extLst>
          </p:cNvPr>
          <p:cNvSpPr txBox="1"/>
          <p:nvPr/>
        </p:nvSpPr>
        <p:spPr>
          <a:xfrm>
            <a:off x="328507" y="3168909"/>
            <a:ext cx="11972504"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200" b="1" i="0" u="none" strike="noStrike" cap="none" dirty="0">
                <a:solidFill>
                  <a:schemeClr val="lt1"/>
                </a:solidFill>
                <a:latin typeface="Corbel"/>
                <a:ea typeface="Corbel"/>
                <a:cs typeface="Corbel"/>
                <a:sym typeface="Corbel"/>
              </a:rPr>
              <a:t>TABLETOP EXERCISE</a:t>
            </a:r>
            <a:endParaRPr sz="3200" dirty="0"/>
          </a:p>
        </p:txBody>
      </p:sp>
      <p:pic>
        <p:nvPicPr>
          <p:cNvPr id="17" name="Google Shape;105;p1">
            <a:extLst>
              <a:ext uri="{FF2B5EF4-FFF2-40B4-BE49-F238E27FC236}">
                <a16:creationId xmlns:a16="http://schemas.microsoft.com/office/drawing/2014/main" id="{3B5408C7-68D4-A3EA-9E7F-AAFDDB139219}"/>
              </a:ext>
            </a:extLst>
          </p:cNvPr>
          <p:cNvPicPr preferRelativeResize="0"/>
          <p:nvPr/>
        </p:nvPicPr>
        <p:blipFill rotWithShape="1">
          <a:blip r:embed="rId9">
            <a:alphaModFix/>
          </a:blip>
          <a:srcRect/>
          <a:stretch/>
        </p:blipFill>
        <p:spPr>
          <a:xfrm>
            <a:off x="-20939" y="5749368"/>
            <a:ext cx="3655201" cy="1207907"/>
          </a:xfrm>
          <a:prstGeom prst="rect">
            <a:avLst/>
          </a:prstGeom>
          <a:noFill/>
          <a:ln>
            <a:noFill/>
          </a:ln>
        </p:spPr>
      </p:pic>
    </p:spTree>
    <p:extLst>
      <p:ext uri="{BB962C8B-B14F-4D97-AF65-F5344CB8AC3E}">
        <p14:creationId xmlns:p14="http://schemas.microsoft.com/office/powerpoint/2010/main" val="41262343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78BA5F19-D5E1-4ECC-BEC2-DF7AEDFD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0CC88A9-A661-4C48-866E-8734E511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1269336" cy="2008639"/>
          </a:xfrm>
          <a:custGeom>
            <a:avLst/>
            <a:gdLst>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174645 w 11269336"/>
              <a:gd name="connsiteY140" fmla="*/ 2088358 h 2323145"/>
              <a:gd name="connsiteX141" fmla="*/ 5092476 w 11269336"/>
              <a:gd name="connsiteY141" fmla="*/ 2100737 h 2323145"/>
              <a:gd name="connsiteX142" fmla="*/ 5060738 w 11269336"/>
              <a:gd name="connsiteY142" fmla="*/ 2083274 h 2323145"/>
              <a:gd name="connsiteX143" fmla="*/ 4860988 w 11269336"/>
              <a:gd name="connsiteY143" fmla="*/ 2135698 h 2323145"/>
              <a:gd name="connsiteX144" fmla="*/ 4807902 w 11269336"/>
              <a:gd name="connsiteY144" fmla="*/ 2138894 h 2323145"/>
              <a:gd name="connsiteX145" fmla="*/ 4765388 w 11269336"/>
              <a:gd name="connsiteY145" fmla="*/ 2162525 h 2323145"/>
              <a:gd name="connsiteX146" fmla="*/ 4745033 w 11269336"/>
              <a:gd name="connsiteY146" fmla="*/ 2158859 h 2323145"/>
              <a:gd name="connsiteX147" fmla="*/ 4741475 w 11269336"/>
              <a:gd name="connsiteY147" fmla="*/ 2157998 h 2323145"/>
              <a:gd name="connsiteX148" fmla="*/ 4728247 w 11269336"/>
              <a:gd name="connsiteY148" fmla="*/ 2159526 h 2323145"/>
              <a:gd name="connsiteX149" fmla="*/ 4723263 w 11269336"/>
              <a:gd name="connsiteY149" fmla="*/ 2153742 h 2323145"/>
              <a:gd name="connsiteX150" fmla="*/ 4702453 w 11269336"/>
              <a:gd name="connsiteY150" fmla="*/ 2151586 h 2323145"/>
              <a:gd name="connsiteX151" fmla="*/ 4678455 w 11269336"/>
              <a:gd name="connsiteY151" fmla="*/ 2156131 h 2323145"/>
              <a:gd name="connsiteX152" fmla="*/ 4593061 w 11269336"/>
              <a:gd name="connsiteY152" fmla="*/ 2171597 h 2323145"/>
              <a:gd name="connsiteX153" fmla="*/ 4579902 w 11269336"/>
              <a:gd name="connsiteY153" fmla="*/ 2177927 h 2323145"/>
              <a:gd name="connsiteX154" fmla="*/ 4533444 w 11269336"/>
              <a:gd name="connsiteY154" fmla="*/ 2181200 h 2323145"/>
              <a:gd name="connsiteX155" fmla="*/ 4492832 w 11269336"/>
              <a:gd name="connsiteY155" fmla="*/ 2188033 h 2323145"/>
              <a:gd name="connsiteX156" fmla="*/ 4467257 w 11269336"/>
              <a:gd name="connsiteY156" fmla="*/ 2196121 h 2323145"/>
              <a:gd name="connsiteX157" fmla="*/ 4459937 w 11269336"/>
              <a:gd name="connsiteY157" fmla="*/ 2195182 h 2323145"/>
              <a:gd name="connsiteX158" fmla="*/ 4433312 w 11269336"/>
              <a:gd name="connsiteY158" fmla="*/ 2199004 h 2323145"/>
              <a:gd name="connsiteX159" fmla="*/ 4420601 w 11269336"/>
              <a:gd name="connsiteY159" fmla="*/ 2205158 h 2323145"/>
              <a:gd name="connsiteX160" fmla="*/ 4405765 w 11269336"/>
              <a:gd name="connsiteY160" fmla="*/ 2199902 h 2323145"/>
              <a:gd name="connsiteX161" fmla="*/ 4401354 w 11269336"/>
              <a:gd name="connsiteY161" fmla="*/ 2194745 h 2323145"/>
              <a:gd name="connsiteX162" fmla="*/ 4383151 w 11269336"/>
              <a:gd name="connsiteY162" fmla="*/ 2201140 h 2323145"/>
              <a:gd name="connsiteX163" fmla="*/ 4366646 w 11269336"/>
              <a:gd name="connsiteY163" fmla="*/ 2198564 h 2323145"/>
              <a:gd name="connsiteX164" fmla="*/ 4354009 w 11269336"/>
              <a:gd name="connsiteY164" fmla="*/ 2204984 h 2323145"/>
              <a:gd name="connsiteX165" fmla="*/ 4348284 w 11269336"/>
              <a:gd name="connsiteY165" fmla="*/ 2205270 h 2323145"/>
              <a:gd name="connsiteX166" fmla="*/ 4333906 w 11269336"/>
              <a:gd name="connsiteY166" fmla="*/ 2205251 h 2323145"/>
              <a:gd name="connsiteX167" fmla="*/ 4308819 w 11269336"/>
              <a:gd name="connsiteY167" fmla="*/ 2203822 h 2323145"/>
              <a:gd name="connsiteX168" fmla="*/ 4301210 w 11269336"/>
              <a:gd name="connsiteY168" fmla="*/ 2204456 h 2323145"/>
              <a:gd name="connsiteX169" fmla="*/ 4283095 w 11269336"/>
              <a:gd name="connsiteY169" fmla="*/ 2198177 h 2323145"/>
              <a:gd name="connsiteX170" fmla="*/ 4250119 w 11269336"/>
              <a:gd name="connsiteY170" fmla="*/ 2196342 h 2323145"/>
              <a:gd name="connsiteX171" fmla="*/ 4189203 w 11269336"/>
              <a:gd name="connsiteY171" fmla="*/ 2178994 h 2323145"/>
              <a:gd name="connsiteX172" fmla="*/ 4154035 w 11269336"/>
              <a:gd name="connsiteY172" fmla="*/ 2171950 h 2323145"/>
              <a:gd name="connsiteX173" fmla="*/ 4129569 w 11269336"/>
              <a:gd name="connsiteY173" fmla="*/ 2163850 h 2323145"/>
              <a:gd name="connsiteX174" fmla="*/ 4061250 w 11269336"/>
              <a:gd name="connsiteY174" fmla="*/ 2159236 h 2323145"/>
              <a:gd name="connsiteX175" fmla="*/ 3945480 w 11269336"/>
              <a:gd name="connsiteY175" fmla="*/ 2158279 h 2323145"/>
              <a:gd name="connsiteX176" fmla="*/ 3921468 w 11269336"/>
              <a:gd name="connsiteY176" fmla="*/ 2156588 h 2323145"/>
              <a:gd name="connsiteX177" fmla="*/ 3903348 w 11269336"/>
              <a:gd name="connsiteY177" fmla="*/ 2149220 h 2323145"/>
              <a:gd name="connsiteX178" fmla="*/ 3901342 w 11269336"/>
              <a:gd name="connsiteY178" fmla="*/ 2142355 h 2323145"/>
              <a:gd name="connsiteX179" fmla="*/ 3888539 w 11269336"/>
              <a:gd name="connsiteY179" fmla="*/ 2140476 h 2323145"/>
              <a:gd name="connsiteX180" fmla="*/ 3885662 w 11269336"/>
              <a:gd name="connsiteY180" fmla="*/ 2138740 h 2323145"/>
              <a:gd name="connsiteX181" fmla="*/ 3868627 w 11269336"/>
              <a:gd name="connsiteY181" fmla="*/ 2130023 h 2323145"/>
              <a:gd name="connsiteX182" fmla="*/ 3819177 w 11269336"/>
              <a:gd name="connsiteY182" fmla="*/ 2142111 h 2323145"/>
              <a:gd name="connsiteX183" fmla="*/ 3769100 w 11269336"/>
              <a:gd name="connsiteY183" fmla="*/ 2131731 h 2323145"/>
              <a:gd name="connsiteX184" fmla="*/ 3562752 w 11269336"/>
              <a:gd name="connsiteY184" fmla="*/ 2131785 h 2323145"/>
              <a:gd name="connsiteX185" fmla="*/ 3541402 w 11269336"/>
              <a:gd name="connsiteY185" fmla="*/ 2106821 h 2323145"/>
              <a:gd name="connsiteX186" fmla="*/ 3460591 w 11269336"/>
              <a:gd name="connsiteY186" fmla="*/ 2097951 h 2323145"/>
              <a:gd name="connsiteX187" fmla="*/ 3320348 w 11269336"/>
              <a:gd name="connsiteY187" fmla="*/ 2130191 h 2323145"/>
              <a:gd name="connsiteX188" fmla="*/ 3170922 w 11269336"/>
              <a:gd name="connsiteY188" fmla="*/ 2115957 h 2323145"/>
              <a:gd name="connsiteX189" fmla="*/ 3156256 w 11269336"/>
              <a:gd name="connsiteY189" fmla="*/ 2124773 h 2323145"/>
              <a:gd name="connsiteX190" fmla="*/ 3140298 w 11269336"/>
              <a:gd name="connsiteY190" fmla="*/ 2129182 h 2323145"/>
              <a:gd name="connsiteX191" fmla="*/ 3138514 w 11269336"/>
              <a:gd name="connsiteY191" fmla="*/ 2128069 h 2323145"/>
              <a:gd name="connsiteX192" fmla="*/ 3120467 w 11269336"/>
              <a:gd name="connsiteY192" fmla="*/ 2128281 h 2323145"/>
              <a:gd name="connsiteX193" fmla="*/ 3116175 w 11269336"/>
              <a:gd name="connsiteY193" fmla="*/ 2131633 h 2323145"/>
              <a:gd name="connsiteX194" fmla="*/ 3103685 w 11269336"/>
              <a:gd name="connsiteY194" fmla="*/ 2132814 h 2323145"/>
              <a:gd name="connsiteX195" fmla="*/ 3078794 w 11269336"/>
              <a:gd name="connsiteY195" fmla="*/ 2137935 h 2323145"/>
              <a:gd name="connsiteX196" fmla="*/ 3074407 w 11269336"/>
              <a:gd name="connsiteY196" fmla="*/ 2136274 h 2323145"/>
              <a:gd name="connsiteX197" fmla="*/ 3037285 w 11269336"/>
              <a:gd name="connsiteY197" fmla="*/ 2139919 h 2323145"/>
              <a:gd name="connsiteX198" fmla="*/ 3036901 w 11269336"/>
              <a:gd name="connsiteY198" fmla="*/ 2138726 h 2323145"/>
              <a:gd name="connsiteX199" fmla="*/ 3026996 w 11269336"/>
              <a:gd name="connsiteY199" fmla="*/ 2134322 h 2323145"/>
              <a:gd name="connsiteX200" fmla="*/ 3007772 w 11269336"/>
              <a:gd name="connsiteY200" fmla="*/ 2128742 h 2323145"/>
              <a:gd name="connsiteX201" fmla="*/ 2965030 w 11269336"/>
              <a:gd name="connsiteY201" fmla="*/ 2100494 h 2323145"/>
              <a:gd name="connsiteX202" fmla="*/ 2926342 w 11269336"/>
              <a:gd name="connsiteY202" fmla="*/ 2104155 h 2323145"/>
              <a:gd name="connsiteX203" fmla="*/ 2918608 w 11269336"/>
              <a:gd name="connsiteY203" fmla="*/ 2104215 h 2323145"/>
              <a:gd name="connsiteX204" fmla="*/ 2918475 w 11269336"/>
              <a:gd name="connsiteY204" fmla="*/ 2103937 h 2323145"/>
              <a:gd name="connsiteX205" fmla="*/ 2910360 w 11269336"/>
              <a:gd name="connsiteY205" fmla="*/ 2103444 h 2323145"/>
              <a:gd name="connsiteX206" fmla="*/ 2904507 w 11269336"/>
              <a:gd name="connsiteY206" fmla="*/ 2104326 h 2323145"/>
              <a:gd name="connsiteX207" fmla="*/ 2889503 w 11269336"/>
              <a:gd name="connsiteY207" fmla="*/ 2104443 h 2323145"/>
              <a:gd name="connsiteX208" fmla="*/ 2884480 w 11269336"/>
              <a:gd name="connsiteY208" fmla="*/ 2102626 h 2323145"/>
              <a:gd name="connsiteX209" fmla="*/ 2882689 w 11269336"/>
              <a:gd name="connsiteY209" fmla="*/ 2099228 h 2323145"/>
              <a:gd name="connsiteX210" fmla="*/ 2881291 w 11269336"/>
              <a:gd name="connsiteY210" fmla="*/ 2099618 h 2323145"/>
              <a:gd name="connsiteX211" fmla="*/ 2853979 w 11269336"/>
              <a:gd name="connsiteY211" fmla="*/ 2090388 h 2323145"/>
              <a:gd name="connsiteX212" fmla="*/ 2791790 w 11269336"/>
              <a:gd name="connsiteY212" fmla="*/ 2080332 h 2323145"/>
              <a:gd name="connsiteX213" fmla="*/ 2755844 w 11269336"/>
              <a:gd name="connsiteY213" fmla="*/ 2078874 h 2323145"/>
              <a:gd name="connsiteX214" fmla="*/ 2657742 w 11269336"/>
              <a:gd name="connsiteY214" fmla="*/ 2070179 h 2323145"/>
              <a:gd name="connsiteX215" fmla="*/ 2559549 w 11269336"/>
              <a:gd name="connsiteY215" fmla="*/ 2057873 h 2323145"/>
              <a:gd name="connsiteX216" fmla="*/ 2512054 w 11269336"/>
              <a:gd name="connsiteY216" fmla="*/ 2031671 h 2323145"/>
              <a:gd name="connsiteX217" fmla="*/ 2506437 w 11269336"/>
              <a:gd name="connsiteY217" fmla="*/ 2030918 h 2323145"/>
              <a:gd name="connsiteX218" fmla="*/ 2491752 w 11269336"/>
              <a:gd name="connsiteY218" fmla="*/ 2033906 h 2323145"/>
              <a:gd name="connsiteX219" fmla="*/ 2486338 w 11269336"/>
              <a:gd name="connsiteY219" fmla="*/ 2035862 h 2323145"/>
              <a:gd name="connsiteX220" fmla="*/ 2478186 w 11269336"/>
              <a:gd name="connsiteY220" fmla="*/ 2036953 h 2323145"/>
              <a:gd name="connsiteX221" fmla="*/ 2477950 w 11269336"/>
              <a:gd name="connsiteY221" fmla="*/ 2036715 h 2323145"/>
              <a:gd name="connsiteX222" fmla="*/ 2470381 w 11269336"/>
              <a:gd name="connsiteY222" fmla="*/ 2038256 h 2323145"/>
              <a:gd name="connsiteX223" fmla="*/ 2433781 w 11269336"/>
              <a:gd name="connsiteY223" fmla="*/ 2049140 h 2323145"/>
              <a:gd name="connsiteX224" fmla="*/ 2381172 w 11269336"/>
              <a:gd name="connsiteY224" fmla="*/ 2030645 h 2323145"/>
              <a:gd name="connsiteX225" fmla="*/ 2360198 w 11269336"/>
              <a:gd name="connsiteY225" fmla="*/ 2029059 h 2323145"/>
              <a:gd name="connsiteX226" fmla="*/ 2348815 w 11269336"/>
              <a:gd name="connsiteY226" fmla="*/ 2026798 h 2323145"/>
              <a:gd name="connsiteX227" fmla="*/ 2347988 w 11269336"/>
              <a:gd name="connsiteY227" fmla="*/ 2025745 h 2323145"/>
              <a:gd name="connsiteX228" fmla="*/ 2312920 w 11269336"/>
              <a:gd name="connsiteY228" fmla="*/ 2036311 h 2323145"/>
              <a:gd name="connsiteX229" fmla="*/ 2307986 w 11269336"/>
              <a:gd name="connsiteY229" fmla="*/ 2035583 h 2323145"/>
              <a:gd name="connsiteX230" fmla="*/ 2285481 w 11269336"/>
              <a:gd name="connsiteY230" fmla="*/ 2045197 h 2323145"/>
              <a:gd name="connsiteX231" fmla="*/ 2273666 w 11269336"/>
              <a:gd name="connsiteY231" fmla="*/ 2048710 h 2323145"/>
              <a:gd name="connsiteX232" fmla="*/ 2270719 w 11269336"/>
              <a:gd name="connsiteY232" fmla="*/ 2052702 h 2323145"/>
              <a:gd name="connsiteX233" fmla="*/ 2253080 w 11269336"/>
              <a:gd name="connsiteY233" fmla="*/ 2056363 h 2323145"/>
              <a:gd name="connsiteX234" fmla="*/ 2250906 w 11269336"/>
              <a:gd name="connsiteY234" fmla="*/ 2055654 h 2323145"/>
              <a:gd name="connsiteX235" fmla="*/ 2236905 w 11269336"/>
              <a:gd name="connsiteY235" fmla="*/ 2062882 h 2323145"/>
              <a:gd name="connsiteX236" fmla="*/ 2225830 w 11269336"/>
              <a:gd name="connsiteY236" fmla="*/ 2074027 h 2323145"/>
              <a:gd name="connsiteX237" fmla="*/ 2073776 w 11269336"/>
              <a:gd name="connsiteY237" fmla="*/ 2089244 h 2323145"/>
              <a:gd name="connsiteX238" fmla="*/ 1948256 w 11269336"/>
              <a:gd name="connsiteY238" fmla="*/ 2146616 h 2323145"/>
              <a:gd name="connsiteX239" fmla="*/ 1865582 w 11269336"/>
              <a:gd name="connsiteY239" fmla="*/ 2153738 h 2323145"/>
              <a:gd name="connsiteX240" fmla="*/ 1835210 w 11269336"/>
              <a:gd name="connsiteY240" fmla="*/ 2134244 h 2323145"/>
              <a:gd name="connsiteX241" fmla="*/ 1632661 w 11269336"/>
              <a:gd name="connsiteY241" fmla="*/ 2173882 h 2323145"/>
              <a:gd name="connsiteX242" fmla="*/ 1579590 w 11269336"/>
              <a:gd name="connsiteY242" fmla="*/ 2173680 h 2323145"/>
              <a:gd name="connsiteX243" fmla="*/ 1535601 w 11269336"/>
              <a:gd name="connsiteY243" fmla="*/ 2194590 h 2323145"/>
              <a:gd name="connsiteX244" fmla="*/ 1515594 w 11269336"/>
              <a:gd name="connsiteY244" fmla="*/ 2189622 h 2323145"/>
              <a:gd name="connsiteX245" fmla="*/ 1512113 w 11269336"/>
              <a:gd name="connsiteY245" fmla="*/ 2188534 h 2323145"/>
              <a:gd name="connsiteX246" fmla="*/ 1498838 w 11269336"/>
              <a:gd name="connsiteY246" fmla="*/ 2189213 h 2323145"/>
              <a:gd name="connsiteX247" fmla="*/ 1494279 w 11269336"/>
              <a:gd name="connsiteY247" fmla="*/ 2183112 h 2323145"/>
              <a:gd name="connsiteX248" fmla="*/ 1473714 w 11269336"/>
              <a:gd name="connsiteY248" fmla="*/ 2179625 h 2323145"/>
              <a:gd name="connsiteX249" fmla="*/ 1449503 w 11269336"/>
              <a:gd name="connsiteY249" fmla="*/ 2182633 h 2323145"/>
              <a:gd name="connsiteX250" fmla="*/ 1335495 w 11269336"/>
              <a:gd name="connsiteY250" fmla="*/ 2203940 h 2323145"/>
              <a:gd name="connsiteX251" fmla="*/ 1266687 w 11269336"/>
              <a:gd name="connsiteY251" fmla="*/ 2212688 h 2323145"/>
              <a:gd name="connsiteX252" fmla="*/ 1239614 w 11269336"/>
              <a:gd name="connsiteY252" fmla="*/ 2209727 h 2323145"/>
              <a:gd name="connsiteX253" fmla="*/ 1202436 w 11269336"/>
              <a:gd name="connsiteY253" fmla="*/ 2209817 h 2323145"/>
              <a:gd name="connsiteX254" fmla="*/ 1136097 w 11269336"/>
              <a:gd name="connsiteY254" fmla="*/ 2205112 h 2323145"/>
              <a:gd name="connsiteX255" fmla="*/ 1048229 w 11269336"/>
              <a:gd name="connsiteY255" fmla="*/ 2207249 h 2323145"/>
              <a:gd name="connsiteX256" fmla="*/ 988232 w 11269336"/>
              <a:gd name="connsiteY256" fmla="*/ 2235635 h 2323145"/>
              <a:gd name="connsiteX257" fmla="*/ 981959 w 11269336"/>
              <a:gd name="connsiteY257" fmla="*/ 2231607 h 2323145"/>
              <a:gd name="connsiteX258" fmla="*/ 938600 w 11269336"/>
              <a:gd name="connsiteY258" fmla="*/ 2238113 h 2323145"/>
              <a:gd name="connsiteX259" fmla="*/ 791788 w 11269336"/>
              <a:gd name="connsiteY259" fmla="*/ 2293224 h 2323145"/>
              <a:gd name="connsiteX260" fmla="*/ 706914 w 11269336"/>
              <a:gd name="connsiteY260" fmla="*/ 2305046 h 2323145"/>
              <a:gd name="connsiteX261" fmla="*/ 675971 w 11269336"/>
              <a:gd name="connsiteY261" fmla="*/ 2304030 h 2323145"/>
              <a:gd name="connsiteX262" fmla="*/ 624180 w 11269336"/>
              <a:gd name="connsiteY262" fmla="*/ 2302650 h 2323145"/>
              <a:gd name="connsiteX263" fmla="*/ 583453 w 11269336"/>
              <a:gd name="connsiteY263" fmla="*/ 2288788 h 2323145"/>
              <a:gd name="connsiteX264" fmla="*/ 540946 w 11269336"/>
              <a:gd name="connsiteY264" fmla="*/ 2292721 h 2323145"/>
              <a:gd name="connsiteX265" fmla="*/ 533680 w 11269336"/>
              <a:gd name="connsiteY265" fmla="*/ 2310233 h 2323145"/>
              <a:gd name="connsiteX266" fmla="*/ 487366 w 11269336"/>
              <a:gd name="connsiteY266" fmla="*/ 2309053 h 2323145"/>
              <a:gd name="connsiteX267" fmla="*/ 416820 w 11269336"/>
              <a:gd name="connsiteY267" fmla="*/ 2305443 h 2323145"/>
              <a:gd name="connsiteX268" fmla="*/ 376805 w 11269336"/>
              <a:gd name="connsiteY268" fmla="*/ 2307647 h 2323145"/>
              <a:gd name="connsiteX269" fmla="*/ 266777 w 11269336"/>
              <a:gd name="connsiteY269" fmla="*/ 2309012 h 2323145"/>
              <a:gd name="connsiteX270" fmla="*/ 156013 w 11269336"/>
              <a:gd name="connsiteY270" fmla="*/ 2306832 h 2323145"/>
              <a:gd name="connsiteX271" fmla="*/ 87258 w 11269336"/>
              <a:gd name="connsiteY271" fmla="*/ 2285511 h 2323145"/>
              <a:gd name="connsiteX272" fmla="*/ 23798 w 11269336"/>
              <a:gd name="connsiteY272" fmla="*/ 2281822 h 2323145"/>
              <a:gd name="connsiteX273" fmla="*/ 0 w 11269336"/>
              <a:gd name="connsiteY273" fmla="*/ 2285369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092476 w 11269336"/>
              <a:gd name="connsiteY140" fmla="*/ 2100737 h 2323145"/>
              <a:gd name="connsiteX141" fmla="*/ 5060738 w 11269336"/>
              <a:gd name="connsiteY141" fmla="*/ 2083274 h 2323145"/>
              <a:gd name="connsiteX142" fmla="*/ 4860988 w 11269336"/>
              <a:gd name="connsiteY142" fmla="*/ 2135698 h 2323145"/>
              <a:gd name="connsiteX143" fmla="*/ 4807902 w 11269336"/>
              <a:gd name="connsiteY143" fmla="*/ 2138894 h 2323145"/>
              <a:gd name="connsiteX144" fmla="*/ 4765388 w 11269336"/>
              <a:gd name="connsiteY144" fmla="*/ 2162525 h 2323145"/>
              <a:gd name="connsiteX145" fmla="*/ 4745033 w 11269336"/>
              <a:gd name="connsiteY145" fmla="*/ 2158859 h 2323145"/>
              <a:gd name="connsiteX146" fmla="*/ 4741475 w 11269336"/>
              <a:gd name="connsiteY146" fmla="*/ 2157998 h 2323145"/>
              <a:gd name="connsiteX147" fmla="*/ 4728247 w 11269336"/>
              <a:gd name="connsiteY147" fmla="*/ 2159526 h 2323145"/>
              <a:gd name="connsiteX148" fmla="*/ 4723263 w 11269336"/>
              <a:gd name="connsiteY148" fmla="*/ 2153742 h 2323145"/>
              <a:gd name="connsiteX149" fmla="*/ 4702453 w 11269336"/>
              <a:gd name="connsiteY149" fmla="*/ 2151586 h 2323145"/>
              <a:gd name="connsiteX150" fmla="*/ 4678455 w 11269336"/>
              <a:gd name="connsiteY150" fmla="*/ 2156131 h 2323145"/>
              <a:gd name="connsiteX151" fmla="*/ 4593061 w 11269336"/>
              <a:gd name="connsiteY151" fmla="*/ 2171597 h 2323145"/>
              <a:gd name="connsiteX152" fmla="*/ 4579902 w 11269336"/>
              <a:gd name="connsiteY152" fmla="*/ 2177927 h 2323145"/>
              <a:gd name="connsiteX153" fmla="*/ 4533444 w 11269336"/>
              <a:gd name="connsiteY153" fmla="*/ 2181200 h 2323145"/>
              <a:gd name="connsiteX154" fmla="*/ 4492832 w 11269336"/>
              <a:gd name="connsiteY154" fmla="*/ 2188033 h 2323145"/>
              <a:gd name="connsiteX155" fmla="*/ 4467257 w 11269336"/>
              <a:gd name="connsiteY155" fmla="*/ 2196121 h 2323145"/>
              <a:gd name="connsiteX156" fmla="*/ 4459937 w 11269336"/>
              <a:gd name="connsiteY156" fmla="*/ 2195182 h 2323145"/>
              <a:gd name="connsiteX157" fmla="*/ 4433312 w 11269336"/>
              <a:gd name="connsiteY157" fmla="*/ 2199004 h 2323145"/>
              <a:gd name="connsiteX158" fmla="*/ 4420601 w 11269336"/>
              <a:gd name="connsiteY158" fmla="*/ 2205158 h 2323145"/>
              <a:gd name="connsiteX159" fmla="*/ 4405765 w 11269336"/>
              <a:gd name="connsiteY159" fmla="*/ 2199902 h 2323145"/>
              <a:gd name="connsiteX160" fmla="*/ 4401354 w 11269336"/>
              <a:gd name="connsiteY160" fmla="*/ 2194745 h 2323145"/>
              <a:gd name="connsiteX161" fmla="*/ 4383151 w 11269336"/>
              <a:gd name="connsiteY161" fmla="*/ 2201140 h 2323145"/>
              <a:gd name="connsiteX162" fmla="*/ 4366646 w 11269336"/>
              <a:gd name="connsiteY162" fmla="*/ 2198564 h 2323145"/>
              <a:gd name="connsiteX163" fmla="*/ 4354009 w 11269336"/>
              <a:gd name="connsiteY163" fmla="*/ 2204984 h 2323145"/>
              <a:gd name="connsiteX164" fmla="*/ 4348284 w 11269336"/>
              <a:gd name="connsiteY164" fmla="*/ 2205270 h 2323145"/>
              <a:gd name="connsiteX165" fmla="*/ 4333906 w 11269336"/>
              <a:gd name="connsiteY165" fmla="*/ 2205251 h 2323145"/>
              <a:gd name="connsiteX166" fmla="*/ 4308819 w 11269336"/>
              <a:gd name="connsiteY166" fmla="*/ 2203822 h 2323145"/>
              <a:gd name="connsiteX167" fmla="*/ 4301210 w 11269336"/>
              <a:gd name="connsiteY167" fmla="*/ 2204456 h 2323145"/>
              <a:gd name="connsiteX168" fmla="*/ 4283095 w 11269336"/>
              <a:gd name="connsiteY168" fmla="*/ 2198177 h 2323145"/>
              <a:gd name="connsiteX169" fmla="*/ 4250119 w 11269336"/>
              <a:gd name="connsiteY169" fmla="*/ 2196342 h 2323145"/>
              <a:gd name="connsiteX170" fmla="*/ 4189203 w 11269336"/>
              <a:gd name="connsiteY170" fmla="*/ 2178994 h 2323145"/>
              <a:gd name="connsiteX171" fmla="*/ 4154035 w 11269336"/>
              <a:gd name="connsiteY171" fmla="*/ 2171950 h 2323145"/>
              <a:gd name="connsiteX172" fmla="*/ 4129569 w 11269336"/>
              <a:gd name="connsiteY172" fmla="*/ 2163850 h 2323145"/>
              <a:gd name="connsiteX173" fmla="*/ 4061250 w 11269336"/>
              <a:gd name="connsiteY173" fmla="*/ 2159236 h 2323145"/>
              <a:gd name="connsiteX174" fmla="*/ 3945480 w 11269336"/>
              <a:gd name="connsiteY174" fmla="*/ 2158279 h 2323145"/>
              <a:gd name="connsiteX175" fmla="*/ 3921468 w 11269336"/>
              <a:gd name="connsiteY175" fmla="*/ 2156588 h 2323145"/>
              <a:gd name="connsiteX176" fmla="*/ 3903348 w 11269336"/>
              <a:gd name="connsiteY176" fmla="*/ 2149220 h 2323145"/>
              <a:gd name="connsiteX177" fmla="*/ 3901342 w 11269336"/>
              <a:gd name="connsiteY177" fmla="*/ 2142355 h 2323145"/>
              <a:gd name="connsiteX178" fmla="*/ 3888539 w 11269336"/>
              <a:gd name="connsiteY178" fmla="*/ 2140476 h 2323145"/>
              <a:gd name="connsiteX179" fmla="*/ 3885662 w 11269336"/>
              <a:gd name="connsiteY179" fmla="*/ 2138740 h 2323145"/>
              <a:gd name="connsiteX180" fmla="*/ 3868627 w 11269336"/>
              <a:gd name="connsiteY180" fmla="*/ 2130023 h 2323145"/>
              <a:gd name="connsiteX181" fmla="*/ 3819177 w 11269336"/>
              <a:gd name="connsiteY181" fmla="*/ 2142111 h 2323145"/>
              <a:gd name="connsiteX182" fmla="*/ 3769100 w 11269336"/>
              <a:gd name="connsiteY182" fmla="*/ 2131731 h 2323145"/>
              <a:gd name="connsiteX183" fmla="*/ 3562752 w 11269336"/>
              <a:gd name="connsiteY183" fmla="*/ 2131785 h 2323145"/>
              <a:gd name="connsiteX184" fmla="*/ 3541402 w 11269336"/>
              <a:gd name="connsiteY184" fmla="*/ 2106821 h 2323145"/>
              <a:gd name="connsiteX185" fmla="*/ 3460591 w 11269336"/>
              <a:gd name="connsiteY185" fmla="*/ 2097951 h 2323145"/>
              <a:gd name="connsiteX186" fmla="*/ 3320348 w 11269336"/>
              <a:gd name="connsiteY186" fmla="*/ 2130191 h 2323145"/>
              <a:gd name="connsiteX187" fmla="*/ 3170922 w 11269336"/>
              <a:gd name="connsiteY187" fmla="*/ 2115957 h 2323145"/>
              <a:gd name="connsiteX188" fmla="*/ 3156256 w 11269336"/>
              <a:gd name="connsiteY188" fmla="*/ 2124773 h 2323145"/>
              <a:gd name="connsiteX189" fmla="*/ 3140298 w 11269336"/>
              <a:gd name="connsiteY189" fmla="*/ 2129182 h 2323145"/>
              <a:gd name="connsiteX190" fmla="*/ 3138514 w 11269336"/>
              <a:gd name="connsiteY190" fmla="*/ 2128069 h 2323145"/>
              <a:gd name="connsiteX191" fmla="*/ 3120467 w 11269336"/>
              <a:gd name="connsiteY191" fmla="*/ 2128281 h 2323145"/>
              <a:gd name="connsiteX192" fmla="*/ 3116175 w 11269336"/>
              <a:gd name="connsiteY192" fmla="*/ 2131633 h 2323145"/>
              <a:gd name="connsiteX193" fmla="*/ 3103685 w 11269336"/>
              <a:gd name="connsiteY193" fmla="*/ 2132814 h 2323145"/>
              <a:gd name="connsiteX194" fmla="*/ 3078794 w 11269336"/>
              <a:gd name="connsiteY194" fmla="*/ 2137935 h 2323145"/>
              <a:gd name="connsiteX195" fmla="*/ 3074407 w 11269336"/>
              <a:gd name="connsiteY195" fmla="*/ 2136274 h 2323145"/>
              <a:gd name="connsiteX196" fmla="*/ 3037285 w 11269336"/>
              <a:gd name="connsiteY196" fmla="*/ 2139919 h 2323145"/>
              <a:gd name="connsiteX197" fmla="*/ 3036901 w 11269336"/>
              <a:gd name="connsiteY197" fmla="*/ 2138726 h 2323145"/>
              <a:gd name="connsiteX198" fmla="*/ 3026996 w 11269336"/>
              <a:gd name="connsiteY198" fmla="*/ 2134322 h 2323145"/>
              <a:gd name="connsiteX199" fmla="*/ 3007772 w 11269336"/>
              <a:gd name="connsiteY199" fmla="*/ 2128742 h 2323145"/>
              <a:gd name="connsiteX200" fmla="*/ 2965030 w 11269336"/>
              <a:gd name="connsiteY200" fmla="*/ 2100494 h 2323145"/>
              <a:gd name="connsiteX201" fmla="*/ 2926342 w 11269336"/>
              <a:gd name="connsiteY201" fmla="*/ 2104155 h 2323145"/>
              <a:gd name="connsiteX202" fmla="*/ 2918608 w 11269336"/>
              <a:gd name="connsiteY202" fmla="*/ 2104215 h 2323145"/>
              <a:gd name="connsiteX203" fmla="*/ 2918475 w 11269336"/>
              <a:gd name="connsiteY203" fmla="*/ 2103937 h 2323145"/>
              <a:gd name="connsiteX204" fmla="*/ 2910360 w 11269336"/>
              <a:gd name="connsiteY204" fmla="*/ 2103444 h 2323145"/>
              <a:gd name="connsiteX205" fmla="*/ 2904507 w 11269336"/>
              <a:gd name="connsiteY205" fmla="*/ 2104326 h 2323145"/>
              <a:gd name="connsiteX206" fmla="*/ 2889503 w 11269336"/>
              <a:gd name="connsiteY206" fmla="*/ 2104443 h 2323145"/>
              <a:gd name="connsiteX207" fmla="*/ 2884480 w 11269336"/>
              <a:gd name="connsiteY207" fmla="*/ 2102626 h 2323145"/>
              <a:gd name="connsiteX208" fmla="*/ 2882689 w 11269336"/>
              <a:gd name="connsiteY208" fmla="*/ 2099228 h 2323145"/>
              <a:gd name="connsiteX209" fmla="*/ 2881291 w 11269336"/>
              <a:gd name="connsiteY209" fmla="*/ 2099618 h 2323145"/>
              <a:gd name="connsiteX210" fmla="*/ 2853979 w 11269336"/>
              <a:gd name="connsiteY210" fmla="*/ 2090388 h 2323145"/>
              <a:gd name="connsiteX211" fmla="*/ 2791790 w 11269336"/>
              <a:gd name="connsiteY211" fmla="*/ 2080332 h 2323145"/>
              <a:gd name="connsiteX212" fmla="*/ 2755844 w 11269336"/>
              <a:gd name="connsiteY212" fmla="*/ 2078874 h 2323145"/>
              <a:gd name="connsiteX213" fmla="*/ 2657742 w 11269336"/>
              <a:gd name="connsiteY213" fmla="*/ 2070179 h 2323145"/>
              <a:gd name="connsiteX214" fmla="*/ 2559549 w 11269336"/>
              <a:gd name="connsiteY214" fmla="*/ 2057873 h 2323145"/>
              <a:gd name="connsiteX215" fmla="*/ 2512054 w 11269336"/>
              <a:gd name="connsiteY215" fmla="*/ 2031671 h 2323145"/>
              <a:gd name="connsiteX216" fmla="*/ 2506437 w 11269336"/>
              <a:gd name="connsiteY216" fmla="*/ 2030918 h 2323145"/>
              <a:gd name="connsiteX217" fmla="*/ 2491752 w 11269336"/>
              <a:gd name="connsiteY217" fmla="*/ 2033906 h 2323145"/>
              <a:gd name="connsiteX218" fmla="*/ 2486338 w 11269336"/>
              <a:gd name="connsiteY218" fmla="*/ 2035862 h 2323145"/>
              <a:gd name="connsiteX219" fmla="*/ 2478186 w 11269336"/>
              <a:gd name="connsiteY219" fmla="*/ 2036953 h 2323145"/>
              <a:gd name="connsiteX220" fmla="*/ 2477950 w 11269336"/>
              <a:gd name="connsiteY220" fmla="*/ 2036715 h 2323145"/>
              <a:gd name="connsiteX221" fmla="*/ 2470381 w 11269336"/>
              <a:gd name="connsiteY221" fmla="*/ 2038256 h 2323145"/>
              <a:gd name="connsiteX222" fmla="*/ 2433781 w 11269336"/>
              <a:gd name="connsiteY222" fmla="*/ 2049140 h 2323145"/>
              <a:gd name="connsiteX223" fmla="*/ 2381172 w 11269336"/>
              <a:gd name="connsiteY223" fmla="*/ 2030645 h 2323145"/>
              <a:gd name="connsiteX224" fmla="*/ 2360198 w 11269336"/>
              <a:gd name="connsiteY224" fmla="*/ 2029059 h 2323145"/>
              <a:gd name="connsiteX225" fmla="*/ 2348815 w 11269336"/>
              <a:gd name="connsiteY225" fmla="*/ 2026798 h 2323145"/>
              <a:gd name="connsiteX226" fmla="*/ 2347988 w 11269336"/>
              <a:gd name="connsiteY226" fmla="*/ 2025745 h 2323145"/>
              <a:gd name="connsiteX227" fmla="*/ 2312920 w 11269336"/>
              <a:gd name="connsiteY227" fmla="*/ 2036311 h 2323145"/>
              <a:gd name="connsiteX228" fmla="*/ 2307986 w 11269336"/>
              <a:gd name="connsiteY228" fmla="*/ 2035583 h 2323145"/>
              <a:gd name="connsiteX229" fmla="*/ 2285481 w 11269336"/>
              <a:gd name="connsiteY229" fmla="*/ 2045197 h 2323145"/>
              <a:gd name="connsiteX230" fmla="*/ 2273666 w 11269336"/>
              <a:gd name="connsiteY230" fmla="*/ 2048710 h 2323145"/>
              <a:gd name="connsiteX231" fmla="*/ 2270719 w 11269336"/>
              <a:gd name="connsiteY231" fmla="*/ 2052702 h 2323145"/>
              <a:gd name="connsiteX232" fmla="*/ 2253080 w 11269336"/>
              <a:gd name="connsiteY232" fmla="*/ 2056363 h 2323145"/>
              <a:gd name="connsiteX233" fmla="*/ 2250906 w 11269336"/>
              <a:gd name="connsiteY233" fmla="*/ 2055654 h 2323145"/>
              <a:gd name="connsiteX234" fmla="*/ 2236905 w 11269336"/>
              <a:gd name="connsiteY234" fmla="*/ 2062882 h 2323145"/>
              <a:gd name="connsiteX235" fmla="*/ 2225830 w 11269336"/>
              <a:gd name="connsiteY235" fmla="*/ 2074027 h 2323145"/>
              <a:gd name="connsiteX236" fmla="*/ 2073776 w 11269336"/>
              <a:gd name="connsiteY236" fmla="*/ 2089244 h 2323145"/>
              <a:gd name="connsiteX237" fmla="*/ 1948256 w 11269336"/>
              <a:gd name="connsiteY237" fmla="*/ 2146616 h 2323145"/>
              <a:gd name="connsiteX238" fmla="*/ 1865582 w 11269336"/>
              <a:gd name="connsiteY238" fmla="*/ 2153738 h 2323145"/>
              <a:gd name="connsiteX239" fmla="*/ 1835210 w 11269336"/>
              <a:gd name="connsiteY239" fmla="*/ 2134244 h 2323145"/>
              <a:gd name="connsiteX240" fmla="*/ 1632661 w 11269336"/>
              <a:gd name="connsiteY240" fmla="*/ 2173882 h 2323145"/>
              <a:gd name="connsiteX241" fmla="*/ 1579590 w 11269336"/>
              <a:gd name="connsiteY241" fmla="*/ 2173680 h 2323145"/>
              <a:gd name="connsiteX242" fmla="*/ 1535601 w 11269336"/>
              <a:gd name="connsiteY242" fmla="*/ 2194590 h 2323145"/>
              <a:gd name="connsiteX243" fmla="*/ 1515594 w 11269336"/>
              <a:gd name="connsiteY243" fmla="*/ 2189622 h 2323145"/>
              <a:gd name="connsiteX244" fmla="*/ 1512113 w 11269336"/>
              <a:gd name="connsiteY244" fmla="*/ 2188534 h 2323145"/>
              <a:gd name="connsiteX245" fmla="*/ 1498838 w 11269336"/>
              <a:gd name="connsiteY245" fmla="*/ 2189213 h 2323145"/>
              <a:gd name="connsiteX246" fmla="*/ 1494279 w 11269336"/>
              <a:gd name="connsiteY246" fmla="*/ 2183112 h 2323145"/>
              <a:gd name="connsiteX247" fmla="*/ 1473714 w 11269336"/>
              <a:gd name="connsiteY247" fmla="*/ 2179625 h 2323145"/>
              <a:gd name="connsiteX248" fmla="*/ 1449503 w 11269336"/>
              <a:gd name="connsiteY248" fmla="*/ 2182633 h 2323145"/>
              <a:gd name="connsiteX249" fmla="*/ 1335495 w 11269336"/>
              <a:gd name="connsiteY249" fmla="*/ 2203940 h 2323145"/>
              <a:gd name="connsiteX250" fmla="*/ 1266687 w 11269336"/>
              <a:gd name="connsiteY250" fmla="*/ 2212688 h 2323145"/>
              <a:gd name="connsiteX251" fmla="*/ 1239614 w 11269336"/>
              <a:gd name="connsiteY251" fmla="*/ 2209727 h 2323145"/>
              <a:gd name="connsiteX252" fmla="*/ 1202436 w 11269336"/>
              <a:gd name="connsiteY252" fmla="*/ 2209817 h 2323145"/>
              <a:gd name="connsiteX253" fmla="*/ 1136097 w 11269336"/>
              <a:gd name="connsiteY253" fmla="*/ 2205112 h 2323145"/>
              <a:gd name="connsiteX254" fmla="*/ 1048229 w 11269336"/>
              <a:gd name="connsiteY254" fmla="*/ 2207249 h 2323145"/>
              <a:gd name="connsiteX255" fmla="*/ 988232 w 11269336"/>
              <a:gd name="connsiteY255" fmla="*/ 2235635 h 2323145"/>
              <a:gd name="connsiteX256" fmla="*/ 981959 w 11269336"/>
              <a:gd name="connsiteY256" fmla="*/ 2231607 h 2323145"/>
              <a:gd name="connsiteX257" fmla="*/ 938600 w 11269336"/>
              <a:gd name="connsiteY257" fmla="*/ 2238113 h 2323145"/>
              <a:gd name="connsiteX258" fmla="*/ 791788 w 11269336"/>
              <a:gd name="connsiteY258" fmla="*/ 2293224 h 2323145"/>
              <a:gd name="connsiteX259" fmla="*/ 706914 w 11269336"/>
              <a:gd name="connsiteY259" fmla="*/ 2305046 h 2323145"/>
              <a:gd name="connsiteX260" fmla="*/ 675971 w 11269336"/>
              <a:gd name="connsiteY260" fmla="*/ 2304030 h 2323145"/>
              <a:gd name="connsiteX261" fmla="*/ 624180 w 11269336"/>
              <a:gd name="connsiteY261" fmla="*/ 2302650 h 2323145"/>
              <a:gd name="connsiteX262" fmla="*/ 583453 w 11269336"/>
              <a:gd name="connsiteY262" fmla="*/ 2288788 h 2323145"/>
              <a:gd name="connsiteX263" fmla="*/ 540946 w 11269336"/>
              <a:gd name="connsiteY263" fmla="*/ 2292721 h 2323145"/>
              <a:gd name="connsiteX264" fmla="*/ 533680 w 11269336"/>
              <a:gd name="connsiteY264" fmla="*/ 2310233 h 2323145"/>
              <a:gd name="connsiteX265" fmla="*/ 487366 w 11269336"/>
              <a:gd name="connsiteY265" fmla="*/ 2309053 h 2323145"/>
              <a:gd name="connsiteX266" fmla="*/ 416820 w 11269336"/>
              <a:gd name="connsiteY266" fmla="*/ 2305443 h 2323145"/>
              <a:gd name="connsiteX267" fmla="*/ 376805 w 11269336"/>
              <a:gd name="connsiteY267" fmla="*/ 2307647 h 2323145"/>
              <a:gd name="connsiteX268" fmla="*/ 266777 w 11269336"/>
              <a:gd name="connsiteY268" fmla="*/ 2309012 h 2323145"/>
              <a:gd name="connsiteX269" fmla="*/ 156013 w 11269336"/>
              <a:gd name="connsiteY269" fmla="*/ 2306832 h 2323145"/>
              <a:gd name="connsiteX270" fmla="*/ 87258 w 11269336"/>
              <a:gd name="connsiteY270" fmla="*/ 2285511 h 2323145"/>
              <a:gd name="connsiteX271" fmla="*/ 23798 w 11269336"/>
              <a:gd name="connsiteY271" fmla="*/ 2281822 h 2323145"/>
              <a:gd name="connsiteX272" fmla="*/ 0 w 11269336"/>
              <a:gd name="connsiteY272" fmla="*/ 2285369 h 2323145"/>
              <a:gd name="connsiteX273" fmla="*/ 0 w 11269336"/>
              <a:gd name="connsiteY27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092476 w 11269336"/>
              <a:gd name="connsiteY139" fmla="*/ 2100737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988232 w 11269336"/>
              <a:gd name="connsiteY252" fmla="*/ 2235635 h 2323145"/>
              <a:gd name="connsiteX253" fmla="*/ 981959 w 11269336"/>
              <a:gd name="connsiteY253" fmla="*/ 2231607 h 2323145"/>
              <a:gd name="connsiteX254" fmla="*/ 938600 w 11269336"/>
              <a:gd name="connsiteY254" fmla="*/ 2238113 h 2323145"/>
              <a:gd name="connsiteX255" fmla="*/ 791788 w 11269336"/>
              <a:gd name="connsiteY255" fmla="*/ 2293224 h 2323145"/>
              <a:gd name="connsiteX256" fmla="*/ 706914 w 11269336"/>
              <a:gd name="connsiteY256" fmla="*/ 2305046 h 2323145"/>
              <a:gd name="connsiteX257" fmla="*/ 675971 w 11269336"/>
              <a:gd name="connsiteY257" fmla="*/ 2304030 h 2323145"/>
              <a:gd name="connsiteX258" fmla="*/ 624180 w 11269336"/>
              <a:gd name="connsiteY258" fmla="*/ 2302650 h 2323145"/>
              <a:gd name="connsiteX259" fmla="*/ 583453 w 11269336"/>
              <a:gd name="connsiteY259" fmla="*/ 2288788 h 2323145"/>
              <a:gd name="connsiteX260" fmla="*/ 540946 w 11269336"/>
              <a:gd name="connsiteY260" fmla="*/ 2292721 h 2323145"/>
              <a:gd name="connsiteX261" fmla="*/ 533680 w 11269336"/>
              <a:gd name="connsiteY261" fmla="*/ 2310233 h 2323145"/>
              <a:gd name="connsiteX262" fmla="*/ 487366 w 11269336"/>
              <a:gd name="connsiteY262" fmla="*/ 2309053 h 2323145"/>
              <a:gd name="connsiteX263" fmla="*/ 416820 w 11269336"/>
              <a:gd name="connsiteY263" fmla="*/ 2305443 h 2323145"/>
              <a:gd name="connsiteX264" fmla="*/ 376805 w 11269336"/>
              <a:gd name="connsiteY264" fmla="*/ 2307647 h 2323145"/>
              <a:gd name="connsiteX265" fmla="*/ 266777 w 11269336"/>
              <a:gd name="connsiteY265" fmla="*/ 2309012 h 2323145"/>
              <a:gd name="connsiteX266" fmla="*/ 156013 w 11269336"/>
              <a:gd name="connsiteY266" fmla="*/ 2306832 h 2323145"/>
              <a:gd name="connsiteX267" fmla="*/ 87258 w 11269336"/>
              <a:gd name="connsiteY267" fmla="*/ 2285511 h 2323145"/>
              <a:gd name="connsiteX268" fmla="*/ 23798 w 11269336"/>
              <a:gd name="connsiteY268" fmla="*/ 2281822 h 2323145"/>
              <a:gd name="connsiteX269" fmla="*/ 0 w 11269336"/>
              <a:gd name="connsiteY269" fmla="*/ 2285369 h 2323145"/>
              <a:gd name="connsiteX270" fmla="*/ 0 w 11269336"/>
              <a:gd name="connsiteY27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266687 w 11269336"/>
              <a:gd name="connsiteY247" fmla="*/ 2212688 h 2323145"/>
              <a:gd name="connsiteX248" fmla="*/ 1239614 w 11269336"/>
              <a:gd name="connsiteY248" fmla="*/ 2209727 h 2323145"/>
              <a:gd name="connsiteX249" fmla="*/ 1202436 w 11269336"/>
              <a:gd name="connsiteY249" fmla="*/ 2209817 h 2323145"/>
              <a:gd name="connsiteX250" fmla="*/ 1136097 w 11269336"/>
              <a:gd name="connsiteY250" fmla="*/ 2205112 h 2323145"/>
              <a:gd name="connsiteX251" fmla="*/ 988232 w 11269336"/>
              <a:gd name="connsiteY251" fmla="*/ 2235635 h 2323145"/>
              <a:gd name="connsiteX252" fmla="*/ 981959 w 11269336"/>
              <a:gd name="connsiteY252" fmla="*/ 2231607 h 2323145"/>
              <a:gd name="connsiteX253" fmla="*/ 938600 w 11269336"/>
              <a:gd name="connsiteY253" fmla="*/ 2238113 h 2323145"/>
              <a:gd name="connsiteX254" fmla="*/ 791788 w 11269336"/>
              <a:gd name="connsiteY254" fmla="*/ 2293224 h 2323145"/>
              <a:gd name="connsiteX255" fmla="*/ 706914 w 11269336"/>
              <a:gd name="connsiteY255" fmla="*/ 2305046 h 2323145"/>
              <a:gd name="connsiteX256" fmla="*/ 675971 w 11269336"/>
              <a:gd name="connsiteY256" fmla="*/ 2304030 h 2323145"/>
              <a:gd name="connsiteX257" fmla="*/ 624180 w 11269336"/>
              <a:gd name="connsiteY257" fmla="*/ 2302650 h 2323145"/>
              <a:gd name="connsiteX258" fmla="*/ 583453 w 11269336"/>
              <a:gd name="connsiteY258" fmla="*/ 2288788 h 2323145"/>
              <a:gd name="connsiteX259" fmla="*/ 540946 w 11269336"/>
              <a:gd name="connsiteY259" fmla="*/ 2292721 h 2323145"/>
              <a:gd name="connsiteX260" fmla="*/ 533680 w 11269336"/>
              <a:gd name="connsiteY260" fmla="*/ 2310233 h 2323145"/>
              <a:gd name="connsiteX261" fmla="*/ 487366 w 11269336"/>
              <a:gd name="connsiteY261" fmla="*/ 2309053 h 2323145"/>
              <a:gd name="connsiteX262" fmla="*/ 416820 w 11269336"/>
              <a:gd name="connsiteY262" fmla="*/ 2305443 h 2323145"/>
              <a:gd name="connsiteX263" fmla="*/ 376805 w 11269336"/>
              <a:gd name="connsiteY263" fmla="*/ 2307647 h 2323145"/>
              <a:gd name="connsiteX264" fmla="*/ 266777 w 11269336"/>
              <a:gd name="connsiteY264" fmla="*/ 2309012 h 2323145"/>
              <a:gd name="connsiteX265" fmla="*/ 156013 w 11269336"/>
              <a:gd name="connsiteY265" fmla="*/ 2306832 h 2323145"/>
              <a:gd name="connsiteX266" fmla="*/ 87258 w 11269336"/>
              <a:gd name="connsiteY266" fmla="*/ 2285511 h 2323145"/>
              <a:gd name="connsiteX267" fmla="*/ 23798 w 11269336"/>
              <a:gd name="connsiteY267" fmla="*/ 2281822 h 2323145"/>
              <a:gd name="connsiteX268" fmla="*/ 0 w 11269336"/>
              <a:gd name="connsiteY268" fmla="*/ 2285369 h 2323145"/>
              <a:gd name="connsiteX269" fmla="*/ 0 w 11269336"/>
              <a:gd name="connsiteY26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197391 w 11269336"/>
              <a:gd name="connsiteY54" fmla="*/ 1107746 h 2323145"/>
              <a:gd name="connsiteX55" fmla="*/ 8081474 w 11269336"/>
              <a:gd name="connsiteY55" fmla="*/ 1130125 h 2323145"/>
              <a:gd name="connsiteX56" fmla="*/ 8053585 w 11269336"/>
              <a:gd name="connsiteY56" fmla="*/ 1129169 h 2323145"/>
              <a:gd name="connsiteX57" fmla="*/ 8038422 w 11269336"/>
              <a:gd name="connsiteY57" fmla="*/ 1119092 h 2323145"/>
              <a:gd name="connsiteX58" fmla="*/ 8029450 w 11269336"/>
              <a:gd name="connsiteY58" fmla="*/ 1125592 h 2323145"/>
              <a:gd name="connsiteX59" fmla="*/ 7959552 w 11269336"/>
              <a:gd name="connsiteY59" fmla="*/ 1140188 h 2323145"/>
              <a:gd name="connsiteX60" fmla="*/ 7914188 w 11269336"/>
              <a:gd name="connsiteY60" fmla="*/ 1150862 h 2323145"/>
              <a:gd name="connsiteX61" fmla="*/ 7914918 w 11269336"/>
              <a:gd name="connsiteY61" fmla="*/ 1168758 h 2323145"/>
              <a:gd name="connsiteX62" fmla="*/ 7875510 w 11269336"/>
              <a:gd name="connsiteY62" fmla="*/ 1183153 h 2323145"/>
              <a:gd name="connsiteX63" fmla="*/ 7829932 w 11269336"/>
              <a:gd name="connsiteY63" fmla="*/ 1180782 h 2323145"/>
              <a:gd name="connsiteX64" fmla="*/ 7779182 w 11269336"/>
              <a:gd name="connsiteY64" fmla="*/ 1192665 h 2323145"/>
              <a:gd name="connsiteX65" fmla="*/ 7748774 w 11269336"/>
              <a:gd name="connsiteY65" fmla="*/ 1199586 h 2323145"/>
              <a:gd name="connsiteX66" fmla="*/ 7671846 w 11269336"/>
              <a:gd name="connsiteY66" fmla="*/ 1231966 h 2323145"/>
              <a:gd name="connsiteX67" fmla="*/ 7554146 w 11269336"/>
              <a:gd name="connsiteY67" fmla="*/ 1319748 h 2323145"/>
              <a:gd name="connsiteX68" fmla="*/ 7515052 w 11269336"/>
              <a:gd name="connsiteY68" fmla="*/ 1336718 h 2323145"/>
              <a:gd name="connsiteX69" fmla="*/ 7507193 w 11269336"/>
              <a:gd name="connsiteY69" fmla="*/ 1334617 h 2323145"/>
              <a:gd name="connsiteX70" fmla="*/ 7461694 w 11269336"/>
              <a:gd name="connsiteY70" fmla="*/ 1375866 h 2323145"/>
              <a:gd name="connsiteX71" fmla="*/ 7377571 w 11269336"/>
              <a:gd name="connsiteY71" fmla="*/ 1400128 h 2323145"/>
              <a:gd name="connsiteX72" fmla="*/ 7311261 w 11269336"/>
              <a:gd name="connsiteY72" fmla="*/ 1412652 h 2323145"/>
              <a:gd name="connsiteX73" fmla="*/ 7275307 w 11269336"/>
              <a:gd name="connsiteY73" fmla="*/ 1422171 h 2323145"/>
              <a:gd name="connsiteX74" fmla="*/ 7247783 w 11269336"/>
              <a:gd name="connsiteY74" fmla="*/ 1426330 h 2323145"/>
              <a:gd name="connsiteX75" fmla="*/ 7185047 w 11269336"/>
              <a:gd name="connsiteY75" fmla="*/ 1451812 h 2323145"/>
              <a:gd name="connsiteX76" fmla="*/ 7084117 w 11269336"/>
              <a:gd name="connsiteY76" fmla="*/ 1500281 h 2323145"/>
              <a:gd name="connsiteX77" fmla="*/ 7062011 w 11269336"/>
              <a:gd name="connsiteY77" fmla="*/ 1509183 h 2323145"/>
              <a:gd name="connsiteX78" fmla="*/ 7040555 w 11269336"/>
              <a:gd name="connsiteY78" fmla="*/ 1511207 h 2323145"/>
              <a:gd name="connsiteX79" fmla="*/ 7033438 w 11269336"/>
              <a:gd name="connsiteY79" fmla="*/ 1506772 h 2323145"/>
              <a:gd name="connsiteX80" fmla="*/ 7020886 w 11269336"/>
              <a:gd name="connsiteY80" fmla="*/ 1510764 h 2323145"/>
              <a:gd name="connsiteX81" fmla="*/ 7017033 w 11269336"/>
              <a:gd name="connsiteY81" fmla="*/ 1510650 h 2323145"/>
              <a:gd name="connsiteX82" fmla="*/ 6995460 w 11269336"/>
              <a:gd name="connsiteY82" fmla="*/ 1511173 h 2323145"/>
              <a:gd name="connsiteX83" fmla="*/ 6962144 w 11269336"/>
              <a:gd name="connsiteY83" fmla="*/ 1541508 h 2323145"/>
              <a:gd name="connsiteX84" fmla="*/ 6910674 w 11269336"/>
              <a:gd name="connsiteY84" fmla="*/ 1554793 h 2323145"/>
              <a:gd name="connsiteX85" fmla="*/ 6732152 w 11269336"/>
              <a:gd name="connsiteY85" fmla="*/ 1642538 h 2323145"/>
              <a:gd name="connsiteX86" fmla="*/ 6694106 w 11269336"/>
              <a:gd name="connsiteY86" fmla="*/ 1632377 h 2323145"/>
              <a:gd name="connsiteX87" fmla="*/ 6617223 w 11269336"/>
              <a:gd name="connsiteY87" fmla="*/ 1659889 h 2323145"/>
              <a:gd name="connsiteX88" fmla="*/ 6521138 w 11269336"/>
              <a:gd name="connsiteY88" fmla="*/ 1744340 h 2323145"/>
              <a:gd name="connsiteX89" fmla="*/ 6380677 w 11269336"/>
              <a:gd name="connsiteY89" fmla="*/ 1796883 h 2323145"/>
              <a:gd name="connsiteX90" fmla="*/ 6374897 w 11269336"/>
              <a:gd name="connsiteY90" fmla="*/ 1809910 h 2323145"/>
              <a:gd name="connsiteX91" fmla="*/ 6364545 w 11269336"/>
              <a:gd name="connsiteY91" fmla="*/ 1820090 h 2323145"/>
              <a:gd name="connsiteX92" fmla="*/ 6362126 w 11269336"/>
              <a:gd name="connsiteY92" fmla="*/ 1819991 h 2323145"/>
              <a:gd name="connsiteX93" fmla="*/ 6346673 w 11269336"/>
              <a:gd name="connsiteY93" fmla="*/ 1827824 h 2323145"/>
              <a:gd name="connsiteX94" fmla="*/ 6345588 w 11269336"/>
              <a:gd name="connsiteY94" fmla="*/ 1832232 h 2323145"/>
              <a:gd name="connsiteX95" fmla="*/ 6335708 w 11269336"/>
              <a:gd name="connsiteY95" fmla="*/ 1838451 h 2323145"/>
              <a:gd name="connsiteX96" fmla="*/ 6318182 w 11269336"/>
              <a:gd name="connsiteY96" fmla="*/ 1852975 h 2323145"/>
              <a:gd name="connsiteX97" fmla="*/ 6313084 w 11269336"/>
              <a:gd name="connsiteY97" fmla="*/ 1853561 h 2323145"/>
              <a:gd name="connsiteX98" fmla="*/ 6283816 w 11269336"/>
              <a:gd name="connsiteY98" fmla="*/ 1872148 h 2323145"/>
              <a:gd name="connsiteX99" fmla="*/ 6282550 w 11269336"/>
              <a:gd name="connsiteY99" fmla="*/ 1871392 h 2323145"/>
              <a:gd name="connsiteX100" fmla="*/ 6270527 w 11269336"/>
              <a:gd name="connsiteY100" fmla="*/ 1872208 h 2323145"/>
              <a:gd name="connsiteX101" fmla="*/ 6249518 w 11269336"/>
              <a:gd name="connsiteY101" fmla="*/ 1876079 h 2323145"/>
              <a:gd name="connsiteX102" fmla="*/ 6190386 w 11269336"/>
              <a:gd name="connsiteY102" fmla="*/ 1872478 h 2323145"/>
              <a:gd name="connsiteX103" fmla="*/ 6159777 w 11269336"/>
              <a:gd name="connsiteY103" fmla="*/ 1891745 h 2323145"/>
              <a:gd name="connsiteX104" fmla="*/ 6153131 w 11269336"/>
              <a:gd name="connsiteY104" fmla="*/ 1895079 h 2323145"/>
              <a:gd name="connsiteX105" fmla="*/ 6152798 w 11269336"/>
              <a:gd name="connsiteY105" fmla="*/ 1894920 h 2323145"/>
              <a:gd name="connsiteX106" fmla="*/ 6145388 w 11269336"/>
              <a:gd name="connsiteY106" fmla="*/ 1897990 h 2323145"/>
              <a:gd name="connsiteX107" fmla="*/ 6141014 w 11269336"/>
              <a:gd name="connsiteY107" fmla="*/ 1901155 h 2323145"/>
              <a:gd name="connsiteX108" fmla="*/ 6128122 w 11269336"/>
              <a:gd name="connsiteY108" fmla="*/ 1907623 h 2323145"/>
              <a:gd name="connsiteX109" fmla="*/ 6122351 w 11269336"/>
              <a:gd name="connsiteY109" fmla="*/ 1908359 h 2323145"/>
              <a:gd name="connsiteX110" fmla="*/ 6064750 w 11269336"/>
              <a:gd name="connsiteY110" fmla="*/ 1896394 h 2323145"/>
              <a:gd name="connsiteX111" fmla="*/ 5964230 w 11269336"/>
              <a:gd name="connsiteY111" fmla="*/ 1910038 h 2323145"/>
              <a:gd name="connsiteX112" fmla="*/ 5865399 w 11269336"/>
              <a:gd name="connsiteY112" fmla="*/ 1926966 h 2323145"/>
              <a:gd name="connsiteX113" fmla="*/ 5829951 w 11269336"/>
              <a:gd name="connsiteY113" fmla="*/ 1934755 h 2323145"/>
              <a:gd name="connsiteX114" fmla="*/ 5765285 w 11269336"/>
              <a:gd name="connsiteY114" fmla="*/ 1941322 h 2323145"/>
              <a:gd name="connsiteX115" fmla="*/ 5734750 w 11269336"/>
              <a:gd name="connsiteY115" fmla="*/ 1939793 h 2323145"/>
              <a:gd name="connsiteX116" fmla="*/ 5733569 w 11269336"/>
              <a:gd name="connsiteY116" fmla="*/ 1940505 h 2323145"/>
              <a:gd name="connsiteX117" fmla="*/ 5730329 w 11269336"/>
              <a:gd name="connsiteY117" fmla="*/ 1937845 h 2323145"/>
              <a:gd name="connsiteX118" fmla="*/ 5724661 w 11269336"/>
              <a:gd name="connsiteY118" fmla="*/ 1937455 h 2323145"/>
              <a:gd name="connsiteX119" fmla="*/ 5710186 w 11269336"/>
              <a:gd name="connsiteY119" fmla="*/ 1941370 h 2323145"/>
              <a:gd name="connsiteX120" fmla="*/ 5704910 w 11269336"/>
              <a:gd name="connsiteY120" fmla="*/ 1943663 h 2323145"/>
              <a:gd name="connsiteX121" fmla="*/ 5696836 w 11269336"/>
              <a:gd name="connsiteY121" fmla="*/ 1945271 h 2323145"/>
              <a:gd name="connsiteX122" fmla="*/ 5696583 w 11269336"/>
              <a:gd name="connsiteY122" fmla="*/ 1945050 h 2323145"/>
              <a:gd name="connsiteX123" fmla="*/ 5689123 w 11269336"/>
              <a:gd name="connsiteY123" fmla="*/ 1947067 h 2323145"/>
              <a:gd name="connsiteX124" fmla="*/ 5653291 w 11269336"/>
              <a:gd name="connsiteY124" fmla="*/ 1960245 h 2323145"/>
              <a:gd name="connsiteX125" fmla="*/ 5599385 w 11269336"/>
              <a:gd name="connsiteY125" fmla="*/ 1945198 h 2323145"/>
              <a:gd name="connsiteX126" fmla="*/ 5578300 w 11269336"/>
              <a:gd name="connsiteY126" fmla="*/ 1944963 h 2323145"/>
              <a:gd name="connsiteX127" fmla="*/ 5566758 w 11269336"/>
              <a:gd name="connsiteY127" fmla="*/ 1943441 h 2323145"/>
              <a:gd name="connsiteX128" fmla="*/ 5565857 w 11269336"/>
              <a:gd name="connsiteY128" fmla="*/ 1942445 h 2323145"/>
              <a:gd name="connsiteX129" fmla="*/ 5531534 w 11269336"/>
              <a:gd name="connsiteY129" fmla="*/ 1955208 h 2323145"/>
              <a:gd name="connsiteX130" fmla="*/ 5526552 w 11269336"/>
              <a:gd name="connsiteY130" fmla="*/ 1954799 h 2323145"/>
              <a:gd name="connsiteX131" fmla="*/ 5504723 w 11269336"/>
              <a:gd name="connsiteY131" fmla="*/ 1965811 h 2323145"/>
              <a:gd name="connsiteX132" fmla="*/ 5493156 w 11269336"/>
              <a:gd name="connsiteY132" fmla="*/ 1970063 h 2323145"/>
              <a:gd name="connsiteX133" fmla="*/ 5490486 w 11269336"/>
              <a:gd name="connsiteY133" fmla="*/ 1974227 h 2323145"/>
              <a:gd name="connsiteX134" fmla="*/ 5473107 w 11269336"/>
              <a:gd name="connsiteY134" fmla="*/ 1979001 h 2323145"/>
              <a:gd name="connsiteX135" fmla="*/ 5470885 w 11269336"/>
              <a:gd name="connsiteY135" fmla="*/ 1978432 h 2323145"/>
              <a:gd name="connsiteX136" fmla="*/ 5457393 w 11269336"/>
              <a:gd name="connsiteY136" fmla="*/ 1986525 h 2323145"/>
              <a:gd name="connsiteX137" fmla="*/ 5447102 w 11269336"/>
              <a:gd name="connsiteY137" fmla="*/ 1998329 h 2323145"/>
              <a:gd name="connsiteX138" fmla="*/ 5159151 w 11269336"/>
              <a:gd name="connsiteY138" fmla="*/ 2029640 h 2323145"/>
              <a:gd name="connsiteX139" fmla="*/ 5041688 w 11269336"/>
              <a:gd name="connsiteY139" fmla="*/ 2022334 h 2323145"/>
              <a:gd name="connsiteX140" fmla="*/ 4860988 w 11269336"/>
              <a:gd name="connsiteY140" fmla="*/ 2135698 h 2323145"/>
              <a:gd name="connsiteX141" fmla="*/ 4807902 w 11269336"/>
              <a:gd name="connsiteY141" fmla="*/ 2138894 h 2323145"/>
              <a:gd name="connsiteX142" fmla="*/ 4765388 w 11269336"/>
              <a:gd name="connsiteY142" fmla="*/ 2162525 h 2323145"/>
              <a:gd name="connsiteX143" fmla="*/ 4745033 w 11269336"/>
              <a:gd name="connsiteY143" fmla="*/ 2158859 h 2323145"/>
              <a:gd name="connsiteX144" fmla="*/ 4741475 w 11269336"/>
              <a:gd name="connsiteY144" fmla="*/ 2157998 h 2323145"/>
              <a:gd name="connsiteX145" fmla="*/ 4728247 w 11269336"/>
              <a:gd name="connsiteY145" fmla="*/ 2159526 h 2323145"/>
              <a:gd name="connsiteX146" fmla="*/ 4723263 w 11269336"/>
              <a:gd name="connsiteY146" fmla="*/ 2153742 h 2323145"/>
              <a:gd name="connsiteX147" fmla="*/ 4702453 w 11269336"/>
              <a:gd name="connsiteY147" fmla="*/ 2151586 h 2323145"/>
              <a:gd name="connsiteX148" fmla="*/ 4678455 w 11269336"/>
              <a:gd name="connsiteY148" fmla="*/ 2156131 h 2323145"/>
              <a:gd name="connsiteX149" fmla="*/ 4593061 w 11269336"/>
              <a:gd name="connsiteY149" fmla="*/ 2171597 h 2323145"/>
              <a:gd name="connsiteX150" fmla="*/ 4579902 w 11269336"/>
              <a:gd name="connsiteY150" fmla="*/ 2177927 h 2323145"/>
              <a:gd name="connsiteX151" fmla="*/ 4533444 w 11269336"/>
              <a:gd name="connsiteY151" fmla="*/ 2181200 h 2323145"/>
              <a:gd name="connsiteX152" fmla="*/ 4492832 w 11269336"/>
              <a:gd name="connsiteY152" fmla="*/ 2188033 h 2323145"/>
              <a:gd name="connsiteX153" fmla="*/ 4467257 w 11269336"/>
              <a:gd name="connsiteY153" fmla="*/ 2196121 h 2323145"/>
              <a:gd name="connsiteX154" fmla="*/ 4459937 w 11269336"/>
              <a:gd name="connsiteY154" fmla="*/ 2195182 h 2323145"/>
              <a:gd name="connsiteX155" fmla="*/ 4433312 w 11269336"/>
              <a:gd name="connsiteY155" fmla="*/ 2199004 h 2323145"/>
              <a:gd name="connsiteX156" fmla="*/ 4420601 w 11269336"/>
              <a:gd name="connsiteY156" fmla="*/ 2205158 h 2323145"/>
              <a:gd name="connsiteX157" fmla="*/ 4405765 w 11269336"/>
              <a:gd name="connsiteY157" fmla="*/ 2199902 h 2323145"/>
              <a:gd name="connsiteX158" fmla="*/ 4401354 w 11269336"/>
              <a:gd name="connsiteY158" fmla="*/ 2194745 h 2323145"/>
              <a:gd name="connsiteX159" fmla="*/ 4383151 w 11269336"/>
              <a:gd name="connsiteY159" fmla="*/ 2201140 h 2323145"/>
              <a:gd name="connsiteX160" fmla="*/ 4366646 w 11269336"/>
              <a:gd name="connsiteY160" fmla="*/ 2198564 h 2323145"/>
              <a:gd name="connsiteX161" fmla="*/ 4354009 w 11269336"/>
              <a:gd name="connsiteY161" fmla="*/ 2204984 h 2323145"/>
              <a:gd name="connsiteX162" fmla="*/ 4348284 w 11269336"/>
              <a:gd name="connsiteY162" fmla="*/ 2205270 h 2323145"/>
              <a:gd name="connsiteX163" fmla="*/ 4333906 w 11269336"/>
              <a:gd name="connsiteY163" fmla="*/ 2205251 h 2323145"/>
              <a:gd name="connsiteX164" fmla="*/ 4308819 w 11269336"/>
              <a:gd name="connsiteY164" fmla="*/ 2203822 h 2323145"/>
              <a:gd name="connsiteX165" fmla="*/ 4301210 w 11269336"/>
              <a:gd name="connsiteY165" fmla="*/ 2204456 h 2323145"/>
              <a:gd name="connsiteX166" fmla="*/ 4283095 w 11269336"/>
              <a:gd name="connsiteY166" fmla="*/ 2198177 h 2323145"/>
              <a:gd name="connsiteX167" fmla="*/ 4250119 w 11269336"/>
              <a:gd name="connsiteY167" fmla="*/ 2196342 h 2323145"/>
              <a:gd name="connsiteX168" fmla="*/ 4189203 w 11269336"/>
              <a:gd name="connsiteY168" fmla="*/ 2178994 h 2323145"/>
              <a:gd name="connsiteX169" fmla="*/ 4154035 w 11269336"/>
              <a:gd name="connsiteY169" fmla="*/ 2171950 h 2323145"/>
              <a:gd name="connsiteX170" fmla="*/ 4129569 w 11269336"/>
              <a:gd name="connsiteY170" fmla="*/ 2163850 h 2323145"/>
              <a:gd name="connsiteX171" fmla="*/ 4061250 w 11269336"/>
              <a:gd name="connsiteY171" fmla="*/ 2159236 h 2323145"/>
              <a:gd name="connsiteX172" fmla="*/ 3945480 w 11269336"/>
              <a:gd name="connsiteY172" fmla="*/ 2158279 h 2323145"/>
              <a:gd name="connsiteX173" fmla="*/ 3921468 w 11269336"/>
              <a:gd name="connsiteY173" fmla="*/ 2156588 h 2323145"/>
              <a:gd name="connsiteX174" fmla="*/ 3903348 w 11269336"/>
              <a:gd name="connsiteY174" fmla="*/ 2149220 h 2323145"/>
              <a:gd name="connsiteX175" fmla="*/ 3901342 w 11269336"/>
              <a:gd name="connsiteY175" fmla="*/ 2142355 h 2323145"/>
              <a:gd name="connsiteX176" fmla="*/ 3888539 w 11269336"/>
              <a:gd name="connsiteY176" fmla="*/ 2140476 h 2323145"/>
              <a:gd name="connsiteX177" fmla="*/ 3885662 w 11269336"/>
              <a:gd name="connsiteY177" fmla="*/ 2138740 h 2323145"/>
              <a:gd name="connsiteX178" fmla="*/ 3868627 w 11269336"/>
              <a:gd name="connsiteY178" fmla="*/ 2130023 h 2323145"/>
              <a:gd name="connsiteX179" fmla="*/ 3819177 w 11269336"/>
              <a:gd name="connsiteY179" fmla="*/ 2142111 h 2323145"/>
              <a:gd name="connsiteX180" fmla="*/ 3769100 w 11269336"/>
              <a:gd name="connsiteY180" fmla="*/ 2131731 h 2323145"/>
              <a:gd name="connsiteX181" fmla="*/ 3562752 w 11269336"/>
              <a:gd name="connsiteY181" fmla="*/ 2131785 h 2323145"/>
              <a:gd name="connsiteX182" fmla="*/ 3541402 w 11269336"/>
              <a:gd name="connsiteY182" fmla="*/ 2106821 h 2323145"/>
              <a:gd name="connsiteX183" fmla="*/ 3365341 w 11269336"/>
              <a:gd name="connsiteY183" fmla="*/ 2077638 h 2323145"/>
              <a:gd name="connsiteX184" fmla="*/ 3170922 w 11269336"/>
              <a:gd name="connsiteY184" fmla="*/ 2115957 h 2323145"/>
              <a:gd name="connsiteX185" fmla="*/ 3156256 w 11269336"/>
              <a:gd name="connsiteY185" fmla="*/ 2124773 h 2323145"/>
              <a:gd name="connsiteX186" fmla="*/ 3140298 w 11269336"/>
              <a:gd name="connsiteY186" fmla="*/ 2129182 h 2323145"/>
              <a:gd name="connsiteX187" fmla="*/ 3138514 w 11269336"/>
              <a:gd name="connsiteY187" fmla="*/ 2128069 h 2323145"/>
              <a:gd name="connsiteX188" fmla="*/ 3120467 w 11269336"/>
              <a:gd name="connsiteY188" fmla="*/ 2128281 h 2323145"/>
              <a:gd name="connsiteX189" fmla="*/ 3116175 w 11269336"/>
              <a:gd name="connsiteY189" fmla="*/ 2131633 h 2323145"/>
              <a:gd name="connsiteX190" fmla="*/ 3103685 w 11269336"/>
              <a:gd name="connsiteY190" fmla="*/ 2132814 h 2323145"/>
              <a:gd name="connsiteX191" fmla="*/ 3078794 w 11269336"/>
              <a:gd name="connsiteY191" fmla="*/ 2137935 h 2323145"/>
              <a:gd name="connsiteX192" fmla="*/ 3074407 w 11269336"/>
              <a:gd name="connsiteY192" fmla="*/ 2136274 h 2323145"/>
              <a:gd name="connsiteX193" fmla="*/ 3037285 w 11269336"/>
              <a:gd name="connsiteY193" fmla="*/ 2139919 h 2323145"/>
              <a:gd name="connsiteX194" fmla="*/ 3036901 w 11269336"/>
              <a:gd name="connsiteY194" fmla="*/ 2138726 h 2323145"/>
              <a:gd name="connsiteX195" fmla="*/ 3026996 w 11269336"/>
              <a:gd name="connsiteY195" fmla="*/ 2134322 h 2323145"/>
              <a:gd name="connsiteX196" fmla="*/ 3007772 w 11269336"/>
              <a:gd name="connsiteY196" fmla="*/ 2128742 h 2323145"/>
              <a:gd name="connsiteX197" fmla="*/ 2965030 w 11269336"/>
              <a:gd name="connsiteY197" fmla="*/ 2100494 h 2323145"/>
              <a:gd name="connsiteX198" fmla="*/ 2926342 w 11269336"/>
              <a:gd name="connsiteY198" fmla="*/ 2104155 h 2323145"/>
              <a:gd name="connsiteX199" fmla="*/ 2918608 w 11269336"/>
              <a:gd name="connsiteY199" fmla="*/ 2104215 h 2323145"/>
              <a:gd name="connsiteX200" fmla="*/ 2918475 w 11269336"/>
              <a:gd name="connsiteY200" fmla="*/ 2103937 h 2323145"/>
              <a:gd name="connsiteX201" fmla="*/ 2910360 w 11269336"/>
              <a:gd name="connsiteY201" fmla="*/ 2103444 h 2323145"/>
              <a:gd name="connsiteX202" fmla="*/ 2904507 w 11269336"/>
              <a:gd name="connsiteY202" fmla="*/ 2104326 h 2323145"/>
              <a:gd name="connsiteX203" fmla="*/ 2889503 w 11269336"/>
              <a:gd name="connsiteY203" fmla="*/ 2104443 h 2323145"/>
              <a:gd name="connsiteX204" fmla="*/ 2884480 w 11269336"/>
              <a:gd name="connsiteY204" fmla="*/ 2102626 h 2323145"/>
              <a:gd name="connsiteX205" fmla="*/ 2882689 w 11269336"/>
              <a:gd name="connsiteY205" fmla="*/ 2099228 h 2323145"/>
              <a:gd name="connsiteX206" fmla="*/ 2881291 w 11269336"/>
              <a:gd name="connsiteY206" fmla="*/ 2099618 h 2323145"/>
              <a:gd name="connsiteX207" fmla="*/ 2853979 w 11269336"/>
              <a:gd name="connsiteY207" fmla="*/ 2090388 h 2323145"/>
              <a:gd name="connsiteX208" fmla="*/ 2791790 w 11269336"/>
              <a:gd name="connsiteY208" fmla="*/ 2080332 h 2323145"/>
              <a:gd name="connsiteX209" fmla="*/ 2755844 w 11269336"/>
              <a:gd name="connsiteY209" fmla="*/ 2078874 h 2323145"/>
              <a:gd name="connsiteX210" fmla="*/ 2657742 w 11269336"/>
              <a:gd name="connsiteY210" fmla="*/ 2070179 h 2323145"/>
              <a:gd name="connsiteX211" fmla="*/ 2559549 w 11269336"/>
              <a:gd name="connsiteY211" fmla="*/ 2057873 h 2323145"/>
              <a:gd name="connsiteX212" fmla="*/ 2512054 w 11269336"/>
              <a:gd name="connsiteY212" fmla="*/ 2031671 h 2323145"/>
              <a:gd name="connsiteX213" fmla="*/ 2506437 w 11269336"/>
              <a:gd name="connsiteY213" fmla="*/ 2030918 h 2323145"/>
              <a:gd name="connsiteX214" fmla="*/ 2491752 w 11269336"/>
              <a:gd name="connsiteY214" fmla="*/ 2033906 h 2323145"/>
              <a:gd name="connsiteX215" fmla="*/ 2486338 w 11269336"/>
              <a:gd name="connsiteY215" fmla="*/ 2035862 h 2323145"/>
              <a:gd name="connsiteX216" fmla="*/ 2478186 w 11269336"/>
              <a:gd name="connsiteY216" fmla="*/ 2036953 h 2323145"/>
              <a:gd name="connsiteX217" fmla="*/ 2477950 w 11269336"/>
              <a:gd name="connsiteY217" fmla="*/ 2036715 h 2323145"/>
              <a:gd name="connsiteX218" fmla="*/ 2470381 w 11269336"/>
              <a:gd name="connsiteY218" fmla="*/ 2038256 h 2323145"/>
              <a:gd name="connsiteX219" fmla="*/ 2433781 w 11269336"/>
              <a:gd name="connsiteY219" fmla="*/ 2049140 h 2323145"/>
              <a:gd name="connsiteX220" fmla="*/ 2381172 w 11269336"/>
              <a:gd name="connsiteY220" fmla="*/ 2030645 h 2323145"/>
              <a:gd name="connsiteX221" fmla="*/ 2360198 w 11269336"/>
              <a:gd name="connsiteY221" fmla="*/ 2029059 h 2323145"/>
              <a:gd name="connsiteX222" fmla="*/ 2348815 w 11269336"/>
              <a:gd name="connsiteY222" fmla="*/ 2026798 h 2323145"/>
              <a:gd name="connsiteX223" fmla="*/ 2347988 w 11269336"/>
              <a:gd name="connsiteY223" fmla="*/ 2025745 h 2323145"/>
              <a:gd name="connsiteX224" fmla="*/ 2312920 w 11269336"/>
              <a:gd name="connsiteY224" fmla="*/ 2036311 h 2323145"/>
              <a:gd name="connsiteX225" fmla="*/ 2307986 w 11269336"/>
              <a:gd name="connsiteY225" fmla="*/ 2035583 h 2323145"/>
              <a:gd name="connsiteX226" fmla="*/ 2285481 w 11269336"/>
              <a:gd name="connsiteY226" fmla="*/ 2045197 h 2323145"/>
              <a:gd name="connsiteX227" fmla="*/ 2273666 w 11269336"/>
              <a:gd name="connsiteY227" fmla="*/ 2048710 h 2323145"/>
              <a:gd name="connsiteX228" fmla="*/ 2270719 w 11269336"/>
              <a:gd name="connsiteY228" fmla="*/ 2052702 h 2323145"/>
              <a:gd name="connsiteX229" fmla="*/ 2253080 w 11269336"/>
              <a:gd name="connsiteY229" fmla="*/ 2056363 h 2323145"/>
              <a:gd name="connsiteX230" fmla="*/ 2250906 w 11269336"/>
              <a:gd name="connsiteY230" fmla="*/ 2055654 h 2323145"/>
              <a:gd name="connsiteX231" fmla="*/ 2236905 w 11269336"/>
              <a:gd name="connsiteY231" fmla="*/ 2062882 h 2323145"/>
              <a:gd name="connsiteX232" fmla="*/ 2225830 w 11269336"/>
              <a:gd name="connsiteY232" fmla="*/ 2074027 h 2323145"/>
              <a:gd name="connsiteX233" fmla="*/ 2073776 w 11269336"/>
              <a:gd name="connsiteY233" fmla="*/ 2089244 h 2323145"/>
              <a:gd name="connsiteX234" fmla="*/ 1948256 w 11269336"/>
              <a:gd name="connsiteY234" fmla="*/ 2146616 h 2323145"/>
              <a:gd name="connsiteX235" fmla="*/ 1865582 w 11269336"/>
              <a:gd name="connsiteY235" fmla="*/ 2153738 h 2323145"/>
              <a:gd name="connsiteX236" fmla="*/ 1835210 w 11269336"/>
              <a:gd name="connsiteY236" fmla="*/ 2134244 h 2323145"/>
              <a:gd name="connsiteX237" fmla="*/ 1632661 w 11269336"/>
              <a:gd name="connsiteY237" fmla="*/ 2173882 h 2323145"/>
              <a:gd name="connsiteX238" fmla="*/ 1579590 w 11269336"/>
              <a:gd name="connsiteY238" fmla="*/ 2173680 h 2323145"/>
              <a:gd name="connsiteX239" fmla="*/ 1535601 w 11269336"/>
              <a:gd name="connsiteY239" fmla="*/ 2194590 h 2323145"/>
              <a:gd name="connsiteX240" fmla="*/ 1515594 w 11269336"/>
              <a:gd name="connsiteY240" fmla="*/ 2189622 h 2323145"/>
              <a:gd name="connsiteX241" fmla="*/ 1512113 w 11269336"/>
              <a:gd name="connsiteY241" fmla="*/ 2188534 h 2323145"/>
              <a:gd name="connsiteX242" fmla="*/ 1498838 w 11269336"/>
              <a:gd name="connsiteY242" fmla="*/ 2189213 h 2323145"/>
              <a:gd name="connsiteX243" fmla="*/ 1494279 w 11269336"/>
              <a:gd name="connsiteY243" fmla="*/ 2183112 h 2323145"/>
              <a:gd name="connsiteX244" fmla="*/ 1473714 w 11269336"/>
              <a:gd name="connsiteY244" fmla="*/ 2179625 h 2323145"/>
              <a:gd name="connsiteX245" fmla="*/ 1449503 w 11269336"/>
              <a:gd name="connsiteY245" fmla="*/ 2182633 h 2323145"/>
              <a:gd name="connsiteX246" fmla="*/ 1266687 w 11269336"/>
              <a:gd name="connsiteY246" fmla="*/ 2212688 h 2323145"/>
              <a:gd name="connsiteX247" fmla="*/ 1239614 w 11269336"/>
              <a:gd name="connsiteY247" fmla="*/ 2209727 h 2323145"/>
              <a:gd name="connsiteX248" fmla="*/ 1202436 w 11269336"/>
              <a:gd name="connsiteY248" fmla="*/ 2209817 h 2323145"/>
              <a:gd name="connsiteX249" fmla="*/ 1136097 w 11269336"/>
              <a:gd name="connsiteY249" fmla="*/ 2205112 h 2323145"/>
              <a:gd name="connsiteX250" fmla="*/ 988232 w 11269336"/>
              <a:gd name="connsiteY250" fmla="*/ 2235635 h 2323145"/>
              <a:gd name="connsiteX251" fmla="*/ 981959 w 11269336"/>
              <a:gd name="connsiteY251" fmla="*/ 2231607 h 2323145"/>
              <a:gd name="connsiteX252" fmla="*/ 938600 w 11269336"/>
              <a:gd name="connsiteY252" fmla="*/ 2238113 h 2323145"/>
              <a:gd name="connsiteX253" fmla="*/ 791788 w 11269336"/>
              <a:gd name="connsiteY253" fmla="*/ 2293224 h 2323145"/>
              <a:gd name="connsiteX254" fmla="*/ 706914 w 11269336"/>
              <a:gd name="connsiteY254" fmla="*/ 2305046 h 2323145"/>
              <a:gd name="connsiteX255" fmla="*/ 675971 w 11269336"/>
              <a:gd name="connsiteY255" fmla="*/ 2304030 h 2323145"/>
              <a:gd name="connsiteX256" fmla="*/ 624180 w 11269336"/>
              <a:gd name="connsiteY256" fmla="*/ 2302650 h 2323145"/>
              <a:gd name="connsiteX257" fmla="*/ 583453 w 11269336"/>
              <a:gd name="connsiteY257" fmla="*/ 2288788 h 2323145"/>
              <a:gd name="connsiteX258" fmla="*/ 540946 w 11269336"/>
              <a:gd name="connsiteY258" fmla="*/ 2292721 h 2323145"/>
              <a:gd name="connsiteX259" fmla="*/ 533680 w 11269336"/>
              <a:gd name="connsiteY259" fmla="*/ 2310233 h 2323145"/>
              <a:gd name="connsiteX260" fmla="*/ 487366 w 11269336"/>
              <a:gd name="connsiteY260" fmla="*/ 2309053 h 2323145"/>
              <a:gd name="connsiteX261" fmla="*/ 416820 w 11269336"/>
              <a:gd name="connsiteY261" fmla="*/ 2305443 h 2323145"/>
              <a:gd name="connsiteX262" fmla="*/ 376805 w 11269336"/>
              <a:gd name="connsiteY262" fmla="*/ 2307647 h 2323145"/>
              <a:gd name="connsiteX263" fmla="*/ 266777 w 11269336"/>
              <a:gd name="connsiteY263" fmla="*/ 2309012 h 2323145"/>
              <a:gd name="connsiteX264" fmla="*/ 156013 w 11269336"/>
              <a:gd name="connsiteY264" fmla="*/ 2306832 h 2323145"/>
              <a:gd name="connsiteX265" fmla="*/ 87258 w 11269336"/>
              <a:gd name="connsiteY265" fmla="*/ 2285511 h 2323145"/>
              <a:gd name="connsiteX266" fmla="*/ 23798 w 11269336"/>
              <a:gd name="connsiteY266" fmla="*/ 2281822 h 2323145"/>
              <a:gd name="connsiteX267" fmla="*/ 0 w 11269336"/>
              <a:gd name="connsiteY267" fmla="*/ 2285369 h 2323145"/>
              <a:gd name="connsiteX268" fmla="*/ 0 w 11269336"/>
              <a:gd name="connsiteY26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795998 w 11269336"/>
              <a:gd name="connsiteY32" fmla="*/ 863337 h 2323145"/>
              <a:gd name="connsiteX33" fmla="*/ 8776970 w 11269336"/>
              <a:gd name="connsiteY33" fmla="*/ 885177 h 2323145"/>
              <a:gd name="connsiteX34" fmla="*/ 8755719 w 11269336"/>
              <a:gd name="connsiteY34" fmla="*/ 889754 h 2323145"/>
              <a:gd name="connsiteX35" fmla="*/ 8743257 w 11269336"/>
              <a:gd name="connsiteY35" fmla="*/ 904723 h 2323145"/>
              <a:gd name="connsiteX36" fmla="*/ 8721366 w 11269336"/>
              <a:gd name="connsiteY36" fmla="*/ 904711 h 2323145"/>
              <a:gd name="connsiteX37" fmla="*/ 8678353 w 11269336"/>
              <a:gd name="connsiteY37" fmla="*/ 926318 h 2323145"/>
              <a:gd name="connsiteX38" fmla="*/ 8636849 w 11269336"/>
              <a:gd name="connsiteY38" fmla="*/ 937900 h 2323145"/>
              <a:gd name="connsiteX39" fmla="*/ 8620213 w 11269336"/>
              <a:gd name="connsiteY39" fmla="*/ 943068 h 2323145"/>
              <a:gd name="connsiteX40" fmla="*/ 8612581 w 11269336"/>
              <a:gd name="connsiteY40" fmla="*/ 952695 h 2323145"/>
              <a:gd name="connsiteX41" fmla="*/ 8589038 w 11269336"/>
              <a:gd name="connsiteY41" fmla="*/ 963892 h 2323145"/>
              <a:gd name="connsiteX42" fmla="*/ 8579950 w 11269336"/>
              <a:gd name="connsiteY42" fmla="*/ 960899 h 2323145"/>
              <a:gd name="connsiteX43" fmla="*/ 8579319 w 11269336"/>
              <a:gd name="connsiteY43" fmla="*/ 965630 h 2323145"/>
              <a:gd name="connsiteX44" fmla="*/ 8547429 w 11269336"/>
              <a:gd name="connsiteY44" fmla="*/ 984506 h 2323145"/>
              <a:gd name="connsiteX45" fmla="*/ 8478704 w 11269336"/>
              <a:gd name="connsiteY45" fmla="*/ 1025490 h 2323145"/>
              <a:gd name="connsiteX46" fmla="*/ 8461421 w 11269336"/>
              <a:gd name="connsiteY46" fmla="*/ 1035512 h 2323145"/>
              <a:gd name="connsiteX47" fmla="*/ 8445003 w 11269336"/>
              <a:gd name="connsiteY47" fmla="*/ 1036851 h 2323145"/>
              <a:gd name="connsiteX48" fmla="*/ 8357350 w 11269336"/>
              <a:gd name="connsiteY48" fmla="*/ 1060213 h 2323145"/>
              <a:gd name="connsiteX49" fmla="*/ 8335565 w 11269336"/>
              <a:gd name="connsiteY49" fmla="*/ 1061151 h 2323145"/>
              <a:gd name="connsiteX50" fmla="*/ 8325267 w 11269336"/>
              <a:gd name="connsiteY50" fmla="*/ 1055919 h 2323145"/>
              <a:gd name="connsiteX51" fmla="*/ 8293586 w 11269336"/>
              <a:gd name="connsiteY51" fmla="*/ 1076144 h 2323145"/>
              <a:gd name="connsiteX52" fmla="*/ 8242405 w 11269336"/>
              <a:gd name="connsiteY52" fmla="*/ 1095960 h 2323145"/>
              <a:gd name="connsiteX53" fmla="*/ 8197391 w 11269336"/>
              <a:gd name="connsiteY53" fmla="*/ 1107746 h 2323145"/>
              <a:gd name="connsiteX54" fmla="*/ 8081474 w 11269336"/>
              <a:gd name="connsiteY54" fmla="*/ 1130125 h 2323145"/>
              <a:gd name="connsiteX55" fmla="*/ 8053585 w 11269336"/>
              <a:gd name="connsiteY55" fmla="*/ 1129169 h 2323145"/>
              <a:gd name="connsiteX56" fmla="*/ 8038422 w 11269336"/>
              <a:gd name="connsiteY56" fmla="*/ 1119092 h 2323145"/>
              <a:gd name="connsiteX57" fmla="*/ 8029450 w 11269336"/>
              <a:gd name="connsiteY57" fmla="*/ 1125592 h 2323145"/>
              <a:gd name="connsiteX58" fmla="*/ 7959552 w 11269336"/>
              <a:gd name="connsiteY58" fmla="*/ 1140188 h 2323145"/>
              <a:gd name="connsiteX59" fmla="*/ 7914188 w 11269336"/>
              <a:gd name="connsiteY59" fmla="*/ 1150862 h 2323145"/>
              <a:gd name="connsiteX60" fmla="*/ 7914918 w 11269336"/>
              <a:gd name="connsiteY60" fmla="*/ 1168758 h 2323145"/>
              <a:gd name="connsiteX61" fmla="*/ 7875510 w 11269336"/>
              <a:gd name="connsiteY61" fmla="*/ 1183153 h 2323145"/>
              <a:gd name="connsiteX62" fmla="*/ 7829932 w 11269336"/>
              <a:gd name="connsiteY62" fmla="*/ 1180782 h 2323145"/>
              <a:gd name="connsiteX63" fmla="*/ 7779182 w 11269336"/>
              <a:gd name="connsiteY63" fmla="*/ 1192665 h 2323145"/>
              <a:gd name="connsiteX64" fmla="*/ 7748774 w 11269336"/>
              <a:gd name="connsiteY64" fmla="*/ 1199586 h 2323145"/>
              <a:gd name="connsiteX65" fmla="*/ 7671846 w 11269336"/>
              <a:gd name="connsiteY65" fmla="*/ 1231966 h 2323145"/>
              <a:gd name="connsiteX66" fmla="*/ 7554146 w 11269336"/>
              <a:gd name="connsiteY66" fmla="*/ 1319748 h 2323145"/>
              <a:gd name="connsiteX67" fmla="*/ 7515052 w 11269336"/>
              <a:gd name="connsiteY67" fmla="*/ 1336718 h 2323145"/>
              <a:gd name="connsiteX68" fmla="*/ 7507193 w 11269336"/>
              <a:gd name="connsiteY68" fmla="*/ 1334617 h 2323145"/>
              <a:gd name="connsiteX69" fmla="*/ 7461694 w 11269336"/>
              <a:gd name="connsiteY69" fmla="*/ 1375866 h 2323145"/>
              <a:gd name="connsiteX70" fmla="*/ 7377571 w 11269336"/>
              <a:gd name="connsiteY70" fmla="*/ 1400128 h 2323145"/>
              <a:gd name="connsiteX71" fmla="*/ 7311261 w 11269336"/>
              <a:gd name="connsiteY71" fmla="*/ 1412652 h 2323145"/>
              <a:gd name="connsiteX72" fmla="*/ 7275307 w 11269336"/>
              <a:gd name="connsiteY72" fmla="*/ 1422171 h 2323145"/>
              <a:gd name="connsiteX73" fmla="*/ 7247783 w 11269336"/>
              <a:gd name="connsiteY73" fmla="*/ 1426330 h 2323145"/>
              <a:gd name="connsiteX74" fmla="*/ 7185047 w 11269336"/>
              <a:gd name="connsiteY74" fmla="*/ 1451812 h 2323145"/>
              <a:gd name="connsiteX75" fmla="*/ 7084117 w 11269336"/>
              <a:gd name="connsiteY75" fmla="*/ 1500281 h 2323145"/>
              <a:gd name="connsiteX76" fmla="*/ 7062011 w 11269336"/>
              <a:gd name="connsiteY76" fmla="*/ 1509183 h 2323145"/>
              <a:gd name="connsiteX77" fmla="*/ 7040555 w 11269336"/>
              <a:gd name="connsiteY77" fmla="*/ 1511207 h 2323145"/>
              <a:gd name="connsiteX78" fmla="*/ 7033438 w 11269336"/>
              <a:gd name="connsiteY78" fmla="*/ 1506772 h 2323145"/>
              <a:gd name="connsiteX79" fmla="*/ 7020886 w 11269336"/>
              <a:gd name="connsiteY79" fmla="*/ 1510764 h 2323145"/>
              <a:gd name="connsiteX80" fmla="*/ 7017033 w 11269336"/>
              <a:gd name="connsiteY80" fmla="*/ 1510650 h 2323145"/>
              <a:gd name="connsiteX81" fmla="*/ 6995460 w 11269336"/>
              <a:gd name="connsiteY81" fmla="*/ 1511173 h 2323145"/>
              <a:gd name="connsiteX82" fmla="*/ 6962144 w 11269336"/>
              <a:gd name="connsiteY82" fmla="*/ 1541508 h 2323145"/>
              <a:gd name="connsiteX83" fmla="*/ 6910674 w 11269336"/>
              <a:gd name="connsiteY83" fmla="*/ 1554793 h 2323145"/>
              <a:gd name="connsiteX84" fmla="*/ 6732152 w 11269336"/>
              <a:gd name="connsiteY84" fmla="*/ 1642538 h 2323145"/>
              <a:gd name="connsiteX85" fmla="*/ 6694106 w 11269336"/>
              <a:gd name="connsiteY85" fmla="*/ 1632377 h 2323145"/>
              <a:gd name="connsiteX86" fmla="*/ 6617223 w 11269336"/>
              <a:gd name="connsiteY86" fmla="*/ 1659889 h 2323145"/>
              <a:gd name="connsiteX87" fmla="*/ 6521138 w 11269336"/>
              <a:gd name="connsiteY87" fmla="*/ 1744340 h 2323145"/>
              <a:gd name="connsiteX88" fmla="*/ 6380677 w 11269336"/>
              <a:gd name="connsiteY88" fmla="*/ 1796883 h 2323145"/>
              <a:gd name="connsiteX89" fmla="*/ 6374897 w 11269336"/>
              <a:gd name="connsiteY89" fmla="*/ 1809910 h 2323145"/>
              <a:gd name="connsiteX90" fmla="*/ 6364545 w 11269336"/>
              <a:gd name="connsiteY90" fmla="*/ 1820090 h 2323145"/>
              <a:gd name="connsiteX91" fmla="*/ 6362126 w 11269336"/>
              <a:gd name="connsiteY91" fmla="*/ 1819991 h 2323145"/>
              <a:gd name="connsiteX92" fmla="*/ 6346673 w 11269336"/>
              <a:gd name="connsiteY92" fmla="*/ 1827824 h 2323145"/>
              <a:gd name="connsiteX93" fmla="*/ 6345588 w 11269336"/>
              <a:gd name="connsiteY93" fmla="*/ 1832232 h 2323145"/>
              <a:gd name="connsiteX94" fmla="*/ 6335708 w 11269336"/>
              <a:gd name="connsiteY94" fmla="*/ 1838451 h 2323145"/>
              <a:gd name="connsiteX95" fmla="*/ 6318182 w 11269336"/>
              <a:gd name="connsiteY95" fmla="*/ 1852975 h 2323145"/>
              <a:gd name="connsiteX96" fmla="*/ 6313084 w 11269336"/>
              <a:gd name="connsiteY96" fmla="*/ 1853561 h 2323145"/>
              <a:gd name="connsiteX97" fmla="*/ 6283816 w 11269336"/>
              <a:gd name="connsiteY97" fmla="*/ 1872148 h 2323145"/>
              <a:gd name="connsiteX98" fmla="*/ 6282550 w 11269336"/>
              <a:gd name="connsiteY98" fmla="*/ 1871392 h 2323145"/>
              <a:gd name="connsiteX99" fmla="*/ 6270527 w 11269336"/>
              <a:gd name="connsiteY99" fmla="*/ 1872208 h 2323145"/>
              <a:gd name="connsiteX100" fmla="*/ 6249518 w 11269336"/>
              <a:gd name="connsiteY100" fmla="*/ 1876079 h 2323145"/>
              <a:gd name="connsiteX101" fmla="*/ 6190386 w 11269336"/>
              <a:gd name="connsiteY101" fmla="*/ 1872478 h 2323145"/>
              <a:gd name="connsiteX102" fmla="*/ 6159777 w 11269336"/>
              <a:gd name="connsiteY102" fmla="*/ 1891745 h 2323145"/>
              <a:gd name="connsiteX103" fmla="*/ 6153131 w 11269336"/>
              <a:gd name="connsiteY103" fmla="*/ 1895079 h 2323145"/>
              <a:gd name="connsiteX104" fmla="*/ 6152798 w 11269336"/>
              <a:gd name="connsiteY104" fmla="*/ 1894920 h 2323145"/>
              <a:gd name="connsiteX105" fmla="*/ 6145388 w 11269336"/>
              <a:gd name="connsiteY105" fmla="*/ 1897990 h 2323145"/>
              <a:gd name="connsiteX106" fmla="*/ 6141014 w 11269336"/>
              <a:gd name="connsiteY106" fmla="*/ 1901155 h 2323145"/>
              <a:gd name="connsiteX107" fmla="*/ 6128122 w 11269336"/>
              <a:gd name="connsiteY107" fmla="*/ 1907623 h 2323145"/>
              <a:gd name="connsiteX108" fmla="*/ 6122351 w 11269336"/>
              <a:gd name="connsiteY108" fmla="*/ 1908359 h 2323145"/>
              <a:gd name="connsiteX109" fmla="*/ 6064750 w 11269336"/>
              <a:gd name="connsiteY109" fmla="*/ 1896394 h 2323145"/>
              <a:gd name="connsiteX110" fmla="*/ 5964230 w 11269336"/>
              <a:gd name="connsiteY110" fmla="*/ 1910038 h 2323145"/>
              <a:gd name="connsiteX111" fmla="*/ 5865399 w 11269336"/>
              <a:gd name="connsiteY111" fmla="*/ 1926966 h 2323145"/>
              <a:gd name="connsiteX112" fmla="*/ 5829951 w 11269336"/>
              <a:gd name="connsiteY112" fmla="*/ 1934755 h 2323145"/>
              <a:gd name="connsiteX113" fmla="*/ 5765285 w 11269336"/>
              <a:gd name="connsiteY113" fmla="*/ 1941322 h 2323145"/>
              <a:gd name="connsiteX114" fmla="*/ 5734750 w 11269336"/>
              <a:gd name="connsiteY114" fmla="*/ 1939793 h 2323145"/>
              <a:gd name="connsiteX115" fmla="*/ 5733569 w 11269336"/>
              <a:gd name="connsiteY115" fmla="*/ 1940505 h 2323145"/>
              <a:gd name="connsiteX116" fmla="*/ 5730329 w 11269336"/>
              <a:gd name="connsiteY116" fmla="*/ 1937845 h 2323145"/>
              <a:gd name="connsiteX117" fmla="*/ 5724661 w 11269336"/>
              <a:gd name="connsiteY117" fmla="*/ 1937455 h 2323145"/>
              <a:gd name="connsiteX118" fmla="*/ 5710186 w 11269336"/>
              <a:gd name="connsiteY118" fmla="*/ 1941370 h 2323145"/>
              <a:gd name="connsiteX119" fmla="*/ 5704910 w 11269336"/>
              <a:gd name="connsiteY119" fmla="*/ 1943663 h 2323145"/>
              <a:gd name="connsiteX120" fmla="*/ 5696836 w 11269336"/>
              <a:gd name="connsiteY120" fmla="*/ 1945271 h 2323145"/>
              <a:gd name="connsiteX121" fmla="*/ 5696583 w 11269336"/>
              <a:gd name="connsiteY121" fmla="*/ 1945050 h 2323145"/>
              <a:gd name="connsiteX122" fmla="*/ 5689123 w 11269336"/>
              <a:gd name="connsiteY122" fmla="*/ 1947067 h 2323145"/>
              <a:gd name="connsiteX123" fmla="*/ 5653291 w 11269336"/>
              <a:gd name="connsiteY123" fmla="*/ 1960245 h 2323145"/>
              <a:gd name="connsiteX124" fmla="*/ 5599385 w 11269336"/>
              <a:gd name="connsiteY124" fmla="*/ 1945198 h 2323145"/>
              <a:gd name="connsiteX125" fmla="*/ 5578300 w 11269336"/>
              <a:gd name="connsiteY125" fmla="*/ 1944963 h 2323145"/>
              <a:gd name="connsiteX126" fmla="*/ 5566758 w 11269336"/>
              <a:gd name="connsiteY126" fmla="*/ 1943441 h 2323145"/>
              <a:gd name="connsiteX127" fmla="*/ 5565857 w 11269336"/>
              <a:gd name="connsiteY127" fmla="*/ 1942445 h 2323145"/>
              <a:gd name="connsiteX128" fmla="*/ 5531534 w 11269336"/>
              <a:gd name="connsiteY128" fmla="*/ 1955208 h 2323145"/>
              <a:gd name="connsiteX129" fmla="*/ 5526552 w 11269336"/>
              <a:gd name="connsiteY129" fmla="*/ 1954799 h 2323145"/>
              <a:gd name="connsiteX130" fmla="*/ 5504723 w 11269336"/>
              <a:gd name="connsiteY130" fmla="*/ 1965811 h 2323145"/>
              <a:gd name="connsiteX131" fmla="*/ 5493156 w 11269336"/>
              <a:gd name="connsiteY131" fmla="*/ 1970063 h 2323145"/>
              <a:gd name="connsiteX132" fmla="*/ 5490486 w 11269336"/>
              <a:gd name="connsiteY132" fmla="*/ 1974227 h 2323145"/>
              <a:gd name="connsiteX133" fmla="*/ 5473107 w 11269336"/>
              <a:gd name="connsiteY133" fmla="*/ 1979001 h 2323145"/>
              <a:gd name="connsiteX134" fmla="*/ 5470885 w 11269336"/>
              <a:gd name="connsiteY134" fmla="*/ 1978432 h 2323145"/>
              <a:gd name="connsiteX135" fmla="*/ 5457393 w 11269336"/>
              <a:gd name="connsiteY135" fmla="*/ 1986525 h 2323145"/>
              <a:gd name="connsiteX136" fmla="*/ 5447102 w 11269336"/>
              <a:gd name="connsiteY136" fmla="*/ 1998329 h 2323145"/>
              <a:gd name="connsiteX137" fmla="*/ 5159151 w 11269336"/>
              <a:gd name="connsiteY137" fmla="*/ 2029640 h 2323145"/>
              <a:gd name="connsiteX138" fmla="*/ 5041688 w 11269336"/>
              <a:gd name="connsiteY138" fmla="*/ 2022334 h 2323145"/>
              <a:gd name="connsiteX139" fmla="*/ 4860988 w 11269336"/>
              <a:gd name="connsiteY139" fmla="*/ 2135698 h 2323145"/>
              <a:gd name="connsiteX140" fmla="*/ 4807902 w 11269336"/>
              <a:gd name="connsiteY140" fmla="*/ 2138894 h 2323145"/>
              <a:gd name="connsiteX141" fmla="*/ 4765388 w 11269336"/>
              <a:gd name="connsiteY141" fmla="*/ 2162525 h 2323145"/>
              <a:gd name="connsiteX142" fmla="*/ 4745033 w 11269336"/>
              <a:gd name="connsiteY142" fmla="*/ 2158859 h 2323145"/>
              <a:gd name="connsiteX143" fmla="*/ 4741475 w 11269336"/>
              <a:gd name="connsiteY143" fmla="*/ 2157998 h 2323145"/>
              <a:gd name="connsiteX144" fmla="*/ 4728247 w 11269336"/>
              <a:gd name="connsiteY144" fmla="*/ 2159526 h 2323145"/>
              <a:gd name="connsiteX145" fmla="*/ 4723263 w 11269336"/>
              <a:gd name="connsiteY145" fmla="*/ 2153742 h 2323145"/>
              <a:gd name="connsiteX146" fmla="*/ 4702453 w 11269336"/>
              <a:gd name="connsiteY146" fmla="*/ 2151586 h 2323145"/>
              <a:gd name="connsiteX147" fmla="*/ 4678455 w 11269336"/>
              <a:gd name="connsiteY147" fmla="*/ 2156131 h 2323145"/>
              <a:gd name="connsiteX148" fmla="*/ 4593061 w 11269336"/>
              <a:gd name="connsiteY148" fmla="*/ 2171597 h 2323145"/>
              <a:gd name="connsiteX149" fmla="*/ 4579902 w 11269336"/>
              <a:gd name="connsiteY149" fmla="*/ 2177927 h 2323145"/>
              <a:gd name="connsiteX150" fmla="*/ 4533444 w 11269336"/>
              <a:gd name="connsiteY150" fmla="*/ 2181200 h 2323145"/>
              <a:gd name="connsiteX151" fmla="*/ 4492832 w 11269336"/>
              <a:gd name="connsiteY151" fmla="*/ 2188033 h 2323145"/>
              <a:gd name="connsiteX152" fmla="*/ 4467257 w 11269336"/>
              <a:gd name="connsiteY152" fmla="*/ 2196121 h 2323145"/>
              <a:gd name="connsiteX153" fmla="*/ 4459937 w 11269336"/>
              <a:gd name="connsiteY153" fmla="*/ 2195182 h 2323145"/>
              <a:gd name="connsiteX154" fmla="*/ 4433312 w 11269336"/>
              <a:gd name="connsiteY154" fmla="*/ 2199004 h 2323145"/>
              <a:gd name="connsiteX155" fmla="*/ 4420601 w 11269336"/>
              <a:gd name="connsiteY155" fmla="*/ 2205158 h 2323145"/>
              <a:gd name="connsiteX156" fmla="*/ 4405765 w 11269336"/>
              <a:gd name="connsiteY156" fmla="*/ 2199902 h 2323145"/>
              <a:gd name="connsiteX157" fmla="*/ 4401354 w 11269336"/>
              <a:gd name="connsiteY157" fmla="*/ 2194745 h 2323145"/>
              <a:gd name="connsiteX158" fmla="*/ 4383151 w 11269336"/>
              <a:gd name="connsiteY158" fmla="*/ 2201140 h 2323145"/>
              <a:gd name="connsiteX159" fmla="*/ 4366646 w 11269336"/>
              <a:gd name="connsiteY159" fmla="*/ 2198564 h 2323145"/>
              <a:gd name="connsiteX160" fmla="*/ 4354009 w 11269336"/>
              <a:gd name="connsiteY160" fmla="*/ 2204984 h 2323145"/>
              <a:gd name="connsiteX161" fmla="*/ 4348284 w 11269336"/>
              <a:gd name="connsiteY161" fmla="*/ 2205270 h 2323145"/>
              <a:gd name="connsiteX162" fmla="*/ 4333906 w 11269336"/>
              <a:gd name="connsiteY162" fmla="*/ 2205251 h 2323145"/>
              <a:gd name="connsiteX163" fmla="*/ 4308819 w 11269336"/>
              <a:gd name="connsiteY163" fmla="*/ 2203822 h 2323145"/>
              <a:gd name="connsiteX164" fmla="*/ 4301210 w 11269336"/>
              <a:gd name="connsiteY164" fmla="*/ 2204456 h 2323145"/>
              <a:gd name="connsiteX165" fmla="*/ 4283095 w 11269336"/>
              <a:gd name="connsiteY165" fmla="*/ 2198177 h 2323145"/>
              <a:gd name="connsiteX166" fmla="*/ 4250119 w 11269336"/>
              <a:gd name="connsiteY166" fmla="*/ 2196342 h 2323145"/>
              <a:gd name="connsiteX167" fmla="*/ 4189203 w 11269336"/>
              <a:gd name="connsiteY167" fmla="*/ 2178994 h 2323145"/>
              <a:gd name="connsiteX168" fmla="*/ 4154035 w 11269336"/>
              <a:gd name="connsiteY168" fmla="*/ 2171950 h 2323145"/>
              <a:gd name="connsiteX169" fmla="*/ 4129569 w 11269336"/>
              <a:gd name="connsiteY169" fmla="*/ 2163850 h 2323145"/>
              <a:gd name="connsiteX170" fmla="*/ 4061250 w 11269336"/>
              <a:gd name="connsiteY170" fmla="*/ 2159236 h 2323145"/>
              <a:gd name="connsiteX171" fmla="*/ 3945480 w 11269336"/>
              <a:gd name="connsiteY171" fmla="*/ 2158279 h 2323145"/>
              <a:gd name="connsiteX172" fmla="*/ 3921468 w 11269336"/>
              <a:gd name="connsiteY172" fmla="*/ 2156588 h 2323145"/>
              <a:gd name="connsiteX173" fmla="*/ 3903348 w 11269336"/>
              <a:gd name="connsiteY173" fmla="*/ 2149220 h 2323145"/>
              <a:gd name="connsiteX174" fmla="*/ 3901342 w 11269336"/>
              <a:gd name="connsiteY174" fmla="*/ 2142355 h 2323145"/>
              <a:gd name="connsiteX175" fmla="*/ 3888539 w 11269336"/>
              <a:gd name="connsiteY175" fmla="*/ 2140476 h 2323145"/>
              <a:gd name="connsiteX176" fmla="*/ 3885662 w 11269336"/>
              <a:gd name="connsiteY176" fmla="*/ 2138740 h 2323145"/>
              <a:gd name="connsiteX177" fmla="*/ 3868627 w 11269336"/>
              <a:gd name="connsiteY177" fmla="*/ 2130023 h 2323145"/>
              <a:gd name="connsiteX178" fmla="*/ 3819177 w 11269336"/>
              <a:gd name="connsiteY178" fmla="*/ 2142111 h 2323145"/>
              <a:gd name="connsiteX179" fmla="*/ 3769100 w 11269336"/>
              <a:gd name="connsiteY179" fmla="*/ 2131731 h 2323145"/>
              <a:gd name="connsiteX180" fmla="*/ 3562752 w 11269336"/>
              <a:gd name="connsiteY180" fmla="*/ 2131785 h 2323145"/>
              <a:gd name="connsiteX181" fmla="*/ 3541402 w 11269336"/>
              <a:gd name="connsiteY181" fmla="*/ 2106821 h 2323145"/>
              <a:gd name="connsiteX182" fmla="*/ 3365341 w 11269336"/>
              <a:gd name="connsiteY182" fmla="*/ 2077638 h 2323145"/>
              <a:gd name="connsiteX183" fmla="*/ 3170922 w 11269336"/>
              <a:gd name="connsiteY183" fmla="*/ 2115957 h 2323145"/>
              <a:gd name="connsiteX184" fmla="*/ 3156256 w 11269336"/>
              <a:gd name="connsiteY184" fmla="*/ 2124773 h 2323145"/>
              <a:gd name="connsiteX185" fmla="*/ 3140298 w 11269336"/>
              <a:gd name="connsiteY185" fmla="*/ 2129182 h 2323145"/>
              <a:gd name="connsiteX186" fmla="*/ 3138514 w 11269336"/>
              <a:gd name="connsiteY186" fmla="*/ 2128069 h 2323145"/>
              <a:gd name="connsiteX187" fmla="*/ 3120467 w 11269336"/>
              <a:gd name="connsiteY187" fmla="*/ 2128281 h 2323145"/>
              <a:gd name="connsiteX188" fmla="*/ 3116175 w 11269336"/>
              <a:gd name="connsiteY188" fmla="*/ 2131633 h 2323145"/>
              <a:gd name="connsiteX189" fmla="*/ 3103685 w 11269336"/>
              <a:gd name="connsiteY189" fmla="*/ 2132814 h 2323145"/>
              <a:gd name="connsiteX190" fmla="*/ 3078794 w 11269336"/>
              <a:gd name="connsiteY190" fmla="*/ 2137935 h 2323145"/>
              <a:gd name="connsiteX191" fmla="*/ 3074407 w 11269336"/>
              <a:gd name="connsiteY191" fmla="*/ 2136274 h 2323145"/>
              <a:gd name="connsiteX192" fmla="*/ 3037285 w 11269336"/>
              <a:gd name="connsiteY192" fmla="*/ 2139919 h 2323145"/>
              <a:gd name="connsiteX193" fmla="*/ 3036901 w 11269336"/>
              <a:gd name="connsiteY193" fmla="*/ 2138726 h 2323145"/>
              <a:gd name="connsiteX194" fmla="*/ 3026996 w 11269336"/>
              <a:gd name="connsiteY194" fmla="*/ 2134322 h 2323145"/>
              <a:gd name="connsiteX195" fmla="*/ 3007772 w 11269336"/>
              <a:gd name="connsiteY195" fmla="*/ 2128742 h 2323145"/>
              <a:gd name="connsiteX196" fmla="*/ 2965030 w 11269336"/>
              <a:gd name="connsiteY196" fmla="*/ 2100494 h 2323145"/>
              <a:gd name="connsiteX197" fmla="*/ 2926342 w 11269336"/>
              <a:gd name="connsiteY197" fmla="*/ 2104155 h 2323145"/>
              <a:gd name="connsiteX198" fmla="*/ 2918608 w 11269336"/>
              <a:gd name="connsiteY198" fmla="*/ 2104215 h 2323145"/>
              <a:gd name="connsiteX199" fmla="*/ 2918475 w 11269336"/>
              <a:gd name="connsiteY199" fmla="*/ 2103937 h 2323145"/>
              <a:gd name="connsiteX200" fmla="*/ 2910360 w 11269336"/>
              <a:gd name="connsiteY200" fmla="*/ 2103444 h 2323145"/>
              <a:gd name="connsiteX201" fmla="*/ 2904507 w 11269336"/>
              <a:gd name="connsiteY201" fmla="*/ 2104326 h 2323145"/>
              <a:gd name="connsiteX202" fmla="*/ 2889503 w 11269336"/>
              <a:gd name="connsiteY202" fmla="*/ 2104443 h 2323145"/>
              <a:gd name="connsiteX203" fmla="*/ 2884480 w 11269336"/>
              <a:gd name="connsiteY203" fmla="*/ 2102626 h 2323145"/>
              <a:gd name="connsiteX204" fmla="*/ 2882689 w 11269336"/>
              <a:gd name="connsiteY204" fmla="*/ 2099228 h 2323145"/>
              <a:gd name="connsiteX205" fmla="*/ 2881291 w 11269336"/>
              <a:gd name="connsiteY205" fmla="*/ 2099618 h 2323145"/>
              <a:gd name="connsiteX206" fmla="*/ 2853979 w 11269336"/>
              <a:gd name="connsiteY206" fmla="*/ 2090388 h 2323145"/>
              <a:gd name="connsiteX207" fmla="*/ 2791790 w 11269336"/>
              <a:gd name="connsiteY207" fmla="*/ 2080332 h 2323145"/>
              <a:gd name="connsiteX208" fmla="*/ 2755844 w 11269336"/>
              <a:gd name="connsiteY208" fmla="*/ 2078874 h 2323145"/>
              <a:gd name="connsiteX209" fmla="*/ 2657742 w 11269336"/>
              <a:gd name="connsiteY209" fmla="*/ 2070179 h 2323145"/>
              <a:gd name="connsiteX210" fmla="*/ 2559549 w 11269336"/>
              <a:gd name="connsiteY210" fmla="*/ 2057873 h 2323145"/>
              <a:gd name="connsiteX211" fmla="*/ 2512054 w 11269336"/>
              <a:gd name="connsiteY211" fmla="*/ 2031671 h 2323145"/>
              <a:gd name="connsiteX212" fmla="*/ 2506437 w 11269336"/>
              <a:gd name="connsiteY212" fmla="*/ 2030918 h 2323145"/>
              <a:gd name="connsiteX213" fmla="*/ 2491752 w 11269336"/>
              <a:gd name="connsiteY213" fmla="*/ 2033906 h 2323145"/>
              <a:gd name="connsiteX214" fmla="*/ 2486338 w 11269336"/>
              <a:gd name="connsiteY214" fmla="*/ 2035862 h 2323145"/>
              <a:gd name="connsiteX215" fmla="*/ 2478186 w 11269336"/>
              <a:gd name="connsiteY215" fmla="*/ 2036953 h 2323145"/>
              <a:gd name="connsiteX216" fmla="*/ 2477950 w 11269336"/>
              <a:gd name="connsiteY216" fmla="*/ 2036715 h 2323145"/>
              <a:gd name="connsiteX217" fmla="*/ 2470381 w 11269336"/>
              <a:gd name="connsiteY217" fmla="*/ 2038256 h 2323145"/>
              <a:gd name="connsiteX218" fmla="*/ 2433781 w 11269336"/>
              <a:gd name="connsiteY218" fmla="*/ 2049140 h 2323145"/>
              <a:gd name="connsiteX219" fmla="*/ 2381172 w 11269336"/>
              <a:gd name="connsiteY219" fmla="*/ 2030645 h 2323145"/>
              <a:gd name="connsiteX220" fmla="*/ 2360198 w 11269336"/>
              <a:gd name="connsiteY220" fmla="*/ 2029059 h 2323145"/>
              <a:gd name="connsiteX221" fmla="*/ 2348815 w 11269336"/>
              <a:gd name="connsiteY221" fmla="*/ 2026798 h 2323145"/>
              <a:gd name="connsiteX222" fmla="*/ 2347988 w 11269336"/>
              <a:gd name="connsiteY222" fmla="*/ 2025745 h 2323145"/>
              <a:gd name="connsiteX223" fmla="*/ 2312920 w 11269336"/>
              <a:gd name="connsiteY223" fmla="*/ 2036311 h 2323145"/>
              <a:gd name="connsiteX224" fmla="*/ 2307986 w 11269336"/>
              <a:gd name="connsiteY224" fmla="*/ 2035583 h 2323145"/>
              <a:gd name="connsiteX225" fmla="*/ 2285481 w 11269336"/>
              <a:gd name="connsiteY225" fmla="*/ 2045197 h 2323145"/>
              <a:gd name="connsiteX226" fmla="*/ 2273666 w 11269336"/>
              <a:gd name="connsiteY226" fmla="*/ 2048710 h 2323145"/>
              <a:gd name="connsiteX227" fmla="*/ 2270719 w 11269336"/>
              <a:gd name="connsiteY227" fmla="*/ 2052702 h 2323145"/>
              <a:gd name="connsiteX228" fmla="*/ 2253080 w 11269336"/>
              <a:gd name="connsiteY228" fmla="*/ 2056363 h 2323145"/>
              <a:gd name="connsiteX229" fmla="*/ 2250906 w 11269336"/>
              <a:gd name="connsiteY229" fmla="*/ 2055654 h 2323145"/>
              <a:gd name="connsiteX230" fmla="*/ 2236905 w 11269336"/>
              <a:gd name="connsiteY230" fmla="*/ 2062882 h 2323145"/>
              <a:gd name="connsiteX231" fmla="*/ 2225830 w 11269336"/>
              <a:gd name="connsiteY231" fmla="*/ 2074027 h 2323145"/>
              <a:gd name="connsiteX232" fmla="*/ 2073776 w 11269336"/>
              <a:gd name="connsiteY232" fmla="*/ 2089244 h 2323145"/>
              <a:gd name="connsiteX233" fmla="*/ 1948256 w 11269336"/>
              <a:gd name="connsiteY233" fmla="*/ 2146616 h 2323145"/>
              <a:gd name="connsiteX234" fmla="*/ 1865582 w 11269336"/>
              <a:gd name="connsiteY234" fmla="*/ 2153738 h 2323145"/>
              <a:gd name="connsiteX235" fmla="*/ 1835210 w 11269336"/>
              <a:gd name="connsiteY235" fmla="*/ 2134244 h 2323145"/>
              <a:gd name="connsiteX236" fmla="*/ 1632661 w 11269336"/>
              <a:gd name="connsiteY236" fmla="*/ 2173882 h 2323145"/>
              <a:gd name="connsiteX237" fmla="*/ 1579590 w 11269336"/>
              <a:gd name="connsiteY237" fmla="*/ 2173680 h 2323145"/>
              <a:gd name="connsiteX238" fmla="*/ 1535601 w 11269336"/>
              <a:gd name="connsiteY238" fmla="*/ 2194590 h 2323145"/>
              <a:gd name="connsiteX239" fmla="*/ 1515594 w 11269336"/>
              <a:gd name="connsiteY239" fmla="*/ 2189622 h 2323145"/>
              <a:gd name="connsiteX240" fmla="*/ 1512113 w 11269336"/>
              <a:gd name="connsiteY240" fmla="*/ 2188534 h 2323145"/>
              <a:gd name="connsiteX241" fmla="*/ 1498838 w 11269336"/>
              <a:gd name="connsiteY241" fmla="*/ 2189213 h 2323145"/>
              <a:gd name="connsiteX242" fmla="*/ 1494279 w 11269336"/>
              <a:gd name="connsiteY242" fmla="*/ 2183112 h 2323145"/>
              <a:gd name="connsiteX243" fmla="*/ 1473714 w 11269336"/>
              <a:gd name="connsiteY243" fmla="*/ 2179625 h 2323145"/>
              <a:gd name="connsiteX244" fmla="*/ 1449503 w 11269336"/>
              <a:gd name="connsiteY244" fmla="*/ 2182633 h 2323145"/>
              <a:gd name="connsiteX245" fmla="*/ 1266687 w 11269336"/>
              <a:gd name="connsiteY245" fmla="*/ 2212688 h 2323145"/>
              <a:gd name="connsiteX246" fmla="*/ 1239614 w 11269336"/>
              <a:gd name="connsiteY246" fmla="*/ 2209727 h 2323145"/>
              <a:gd name="connsiteX247" fmla="*/ 1202436 w 11269336"/>
              <a:gd name="connsiteY247" fmla="*/ 2209817 h 2323145"/>
              <a:gd name="connsiteX248" fmla="*/ 1136097 w 11269336"/>
              <a:gd name="connsiteY248" fmla="*/ 2205112 h 2323145"/>
              <a:gd name="connsiteX249" fmla="*/ 988232 w 11269336"/>
              <a:gd name="connsiteY249" fmla="*/ 2235635 h 2323145"/>
              <a:gd name="connsiteX250" fmla="*/ 981959 w 11269336"/>
              <a:gd name="connsiteY250" fmla="*/ 2231607 h 2323145"/>
              <a:gd name="connsiteX251" fmla="*/ 938600 w 11269336"/>
              <a:gd name="connsiteY251" fmla="*/ 2238113 h 2323145"/>
              <a:gd name="connsiteX252" fmla="*/ 791788 w 11269336"/>
              <a:gd name="connsiteY252" fmla="*/ 2293224 h 2323145"/>
              <a:gd name="connsiteX253" fmla="*/ 706914 w 11269336"/>
              <a:gd name="connsiteY253" fmla="*/ 2305046 h 2323145"/>
              <a:gd name="connsiteX254" fmla="*/ 675971 w 11269336"/>
              <a:gd name="connsiteY254" fmla="*/ 2304030 h 2323145"/>
              <a:gd name="connsiteX255" fmla="*/ 624180 w 11269336"/>
              <a:gd name="connsiteY255" fmla="*/ 2302650 h 2323145"/>
              <a:gd name="connsiteX256" fmla="*/ 583453 w 11269336"/>
              <a:gd name="connsiteY256" fmla="*/ 2288788 h 2323145"/>
              <a:gd name="connsiteX257" fmla="*/ 540946 w 11269336"/>
              <a:gd name="connsiteY257" fmla="*/ 2292721 h 2323145"/>
              <a:gd name="connsiteX258" fmla="*/ 533680 w 11269336"/>
              <a:gd name="connsiteY258" fmla="*/ 2310233 h 2323145"/>
              <a:gd name="connsiteX259" fmla="*/ 487366 w 11269336"/>
              <a:gd name="connsiteY259" fmla="*/ 2309053 h 2323145"/>
              <a:gd name="connsiteX260" fmla="*/ 416820 w 11269336"/>
              <a:gd name="connsiteY260" fmla="*/ 2305443 h 2323145"/>
              <a:gd name="connsiteX261" fmla="*/ 376805 w 11269336"/>
              <a:gd name="connsiteY261" fmla="*/ 2307647 h 2323145"/>
              <a:gd name="connsiteX262" fmla="*/ 266777 w 11269336"/>
              <a:gd name="connsiteY262" fmla="*/ 2309012 h 2323145"/>
              <a:gd name="connsiteX263" fmla="*/ 156013 w 11269336"/>
              <a:gd name="connsiteY263" fmla="*/ 2306832 h 2323145"/>
              <a:gd name="connsiteX264" fmla="*/ 87258 w 11269336"/>
              <a:gd name="connsiteY264" fmla="*/ 2285511 h 2323145"/>
              <a:gd name="connsiteX265" fmla="*/ 23798 w 11269336"/>
              <a:gd name="connsiteY265" fmla="*/ 2281822 h 2323145"/>
              <a:gd name="connsiteX266" fmla="*/ 0 w 11269336"/>
              <a:gd name="connsiteY266" fmla="*/ 2285369 h 2323145"/>
              <a:gd name="connsiteX267" fmla="*/ 0 w 11269336"/>
              <a:gd name="connsiteY26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795998 w 11269336"/>
              <a:gd name="connsiteY29" fmla="*/ 863337 h 2323145"/>
              <a:gd name="connsiteX30" fmla="*/ 8776970 w 11269336"/>
              <a:gd name="connsiteY30" fmla="*/ 885177 h 2323145"/>
              <a:gd name="connsiteX31" fmla="*/ 8755719 w 11269336"/>
              <a:gd name="connsiteY31" fmla="*/ 889754 h 2323145"/>
              <a:gd name="connsiteX32" fmla="*/ 8743257 w 11269336"/>
              <a:gd name="connsiteY32" fmla="*/ 904723 h 2323145"/>
              <a:gd name="connsiteX33" fmla="*/ 8721366 w 11269336"/>
              <a:gd name="connsiteY33" fmla="*/ 904711 h 2323145"/>
              <a:gd name="connsiteX34" fmla="*/ 8678353 w 11269336"/>
              <a:gd name="connsiteY34" fmla="*/ 926318 h 2323145"/>
              <a:gd name="connsiteX35" fmla="*/ 8636849 w 11269336"/>
              <a:gd name="connsiteY35" fmla="*/ 937900 h 2323145"/>
              <a:gd name="connsiteX36" fmla="*/ 8620213 w 11269336"/>
              <a:gd name="connsiteY36" fmla="*/ 943068 h 2323145"/>
              <a:gd name="connsiteX37" fmla="*/ 8612581 w 11269336"/>
              <a:gd name="connsiteY37" fmla="*/ 952695 h 2323145"/>
              <a:gd name="connsiteX38" fmla="*/ 8589038 w 11269336"/>
              <a:gd name="connsiteY38" fmla="*/ 963892 h 2323145"/>
              <a:gd name="connsiteX39" fmla="*/ 8579950 w 11269336"/>
              <a:gd name="connsiteY39" fmla="*/ 960899 h 2323145"/>
              <a:gd name="connsiteX40" fmla="*/ 8579319 w 11269336"/>
              <a:gd name="connsiteY40" fmla="*/ 965630 h 2323145"/>
              <a:gd name="connsiteX41" fmla="*/ 8547429 w 11269336"/>
              <a:gd name="connsiteY41" fmla="*/ 984506 h 2323145"/>
              <a:gd name="connsiteX42" fmla="*/ 8478704 w 11269336"/>
              <a:gd name="connsiteY42" fmla="*/ 1025490 h 2323145"/>
              <a:gd name="connsiteX43" fmla="*/ 8461421 w 11269336"/>
              <a:gd name="connsiteY43" fmla="*/ 1035512 h 2323145"/>
              <a:gd name="connsiteX44" fmla="*/ 8445003 w 11269336"/>
              <a:gd name="connsiteY44" fmla="*/ 1036851 h 2323145"/>
              <a:gd name="connsiteX45" fmla="*/ 8357350 w 11269336"/>
              <a:gd name="connsiteY45" fmla="*/ 1060213 h 2323145"/>
              <a:gd name="connsiteX46" fmla="*/ 8335565 w 11269336"/>
              <a:gd name="connsiteY46" fmla="*/ 1061151 h 2323145"/>
              <a:gd name="connsiteX47" fmla="*/ 8325267 w 11269336"/>
              <a:gd name="connsiteY47" fmla="*/ 1055919 h 2323145"/>
              <a:gd name="connsiteX48" fmla="*/ 8293586 w 11269336"/>
              <a:gd name="connsiteY48" fmla="*/ 1076144 h 2323145"/>
              <a:gd name="connsiteX49" fmla="*/ 8242405 w 11269336"/>
              <a:gd name="connsiteY49" fmla="*/ 1095960 h 2323145"/>
              <a:gd name="connsiteX50" fmla="*/ 8197391 w 11269336"/>
              <a:gd name="connsiteY50" fmla="*/ 1107746 h 2323145"/>
              <a:gd name="connsiteX51" fmla="*/ 8081474 w 11269336"/>
              <a:gd name="connsiteY51" fmla="*/ 1130125 h 2323145"/>
              <a:gd name="connsiteX52" fmla="*/ 8053585 w 11269336"/>
              <a:gd name="connsiteY52" fmla="*/ 1129169 h 2323145"/>
              <a:gd name="connsiteX53" fmla="*/ 8038422 w 11269336"/>
              <a:gd name="connsiteY53" fmla="*/ 1119092 h 2323145"/>
              <a:gd name="connsiteX54" fmla="*/ 8029450 w 11269336"/>
              <a:gd name="connsiteY54" fmla="*/ 1125592 h 2323145"/>
              <a:gd name="connsiteX55" fmla="*/ 7959552 w 11269336"/>
              <a:gd name="connsiteY55" fmla="*/ 1140188 h 2323145"/>
              <a:gd name="connsiteX56" fmla="*/ 7914188 w 11269336"/>
              <a:gd name="connsiteY56" fmla="*/ 1150862 h 2323145"/>
              <a:gd name="connsiteX57" fmla="*/ 7914918 w 11269336"/>
              <a:gd name="connsiteY57" fmla="*/ 1168758 h 2323145"/>
              <a:gd name="connsiteX58" fmla="*/ 7875510 w 11269336"/>
              <a:gd name="connsiteY58" fmla="*/ 1183153 h 2323145"/>
              <a:gd name="connsiteX59" fmla="*/ 7829932 w 11269336"/>
              <a:gd name="connsiteY59" fmla="*/ 1180782 h 2323145"/>
              <a:gd name="connsiteX60" fmla="*/ 7779182 w 11269336"/>
              <a:gd name="connsiteY60" fmla="*/ 1192665 h 2323145"/>
              <a:gd name="connsiteX61" fmla="*/ 7748774 w 11269336"/>
              <a:gd name="connsiteY61" fmla="*/ 1199586 h 2323145"/>
              <a:gd name="connsiteX62" fmla="*/ 7671846 w 11269336"/>
              <a:gd name="connsiteY62" fmla="*/ 1231966 h 2323145"/>
              <a:gd name="connsiteX63" fmla="*/ 7554146 w 11269336"/>
              <a:gd name="connsiteY63" fmla="*/ 1319748 h 2323145"/>
              <a:gd name="connsiteX64" fmla="*/ 7515052 w 11269336"/>
              <a:gd name="connsiteY64" fmla="*/ 1336718 h 2323145"/>
              <a:gd name="connsiteX65" fmla="*/ 7507193 w 11269336"/>
              <a:gd name="connsiteY65" fmla="*/ 1334617 h 2323145"/>
              <a:gd name="connsiteX66" fmla="*/ 7461694 w 11269336"/>
              <a:gd name="connsiteY66" fmla="*/ 1375866 h 2323145"/>
              <a:gd name="connsiteX67" fmla="*/ 7377571 w 11269336"/>
              <a:gd name="connsiteY67" fmla="*/ 1400128 h 2323145"/>
              <a:gd name="connsiteX68" fmla="*/ 7311261 w 11269336"/>
              <a:gd name="connsiteY68" fmla="*/ 1412652 h 2323145"/>
              <a:gd name="connsiteX69" fmla="*/ 7275307 w 11269336"/>
              <a:gd name="connsiteY69" fmla="*/ 1422171 h 2323145"/>
              <a:gd name="connsiteX70" fmla="*/ 7247783 w 11269336"/>
              <a:gd name="connsiteY70" fmla="*/ 1426330 h 2323145"/>
              <a:gd name="connsiteX71" fmla="*/ 7185047 w 11269336"/>
              <a:gd name="connsiteY71" fmla="*/ 1451812 h 2323145"/>
              <a:gd name="connsiteX72" fmla="*/ 7084117 w 11269336"/>
              <a:gd name="connsiteY72" fmla="*/ 1500281 h 2323145"/>
              <a:gd name="connsiteX73" fmla="*/ 7062011 w 11269336"/>
              <a:gd name="connsiteY73" fmla="*/ 1509183 h 2323145"/>
              <a:gd name="connsiteX74" fmla="*/ 7040555 w 11269336"/>
              <a:gd name="connsiteY74" fmla="*/ 1511207 h 2323145"/>
              <a:gd name="connsiteX75" fmla="*/ 7033438 w 11269336"/>
              <a:gd name="connsiteY75" fmla="*/ 1506772 h 2323145"/>
              <a:gd name="connsiteX76" fmla="*/ 7020886 w 11269336"/>
              <a:gd name="connsiteY76" fmla="*/ 1510764 h 2323145"/>
              <a:gd name="connsiteX77" fmla="*/ 7017033 w 11269336"/>
              <a:gd name="connsiteY77" fmla="*/ 1510650 h 2323145"/>
              <a:gd name="connsiteX78" fmla="*/ 6995460 w 11269336"/>
              <a:gd name="connsiteY78" fmla="*/ 1511173 h 2323145"/>
              <a:gd name="connsiteX79" fmla="*/ 6962144 w 11269336"/>
              <a:gd name="connsiteY79" fmla="*/ 1541508 h 2323145"/>
              <a:gd name="connsiteX80" fmla="*/ 6910674 w 11269336"/>
              <a:gd name="connsiteY80" fmla="*/ 1554793 h 2323145"/>
              <a:gd name="connsiteX81" fmla="*/ 6732152 w 11269336"/>
              <a:gd name="connsiteY81" fmla="*/ 1642538 h 2323145"/>
              <a:gd name="connsiteX82" fmla="*/ 6694106 w 11269336"/>
              <a:gd name="connsiteY82" fmla="*/ 1632377 h 2323145"/>
              <a:gd name="connsiteX83" fmla="*/ 6617223 w 11269336"/>
              <a:gd name="connsiteY83" fmla="*/ 1659889 h 2323145"/>
              <a:gd name="connsiteX84" fmla="*/ 6521138 w 11269336"/>
              <a:gd name="connsiteY84" fmla="*/ 1744340 h 2323145"/>
              <a:gd name="connsiteX85" fmla="*/ 6380677 w 11269336"/>
              <a:gd name="connsiteY85" fmla="*/ 1796883 h 2323145"/>
              <a:gd name="connsiteX86" fmla="*/ 6374897 w 11269336"/>
              <a:gd name="connsiteY86" fmla="*/ 1809910 h 2323145"/>
              <a:gd name="connsiteX87" fmla="*/ 6364545 w 11269336"/>
              <a:gd name="connsiteY87" fmla="*/ 1820090 h 2323145"/>
              <a:gd name="connsiteX88" fmla="*/ 6362126 w 11269336"/>
              <a:gd name="connsiteY88" fmla="*/ 1819991 h 2323145"/>
              <a:gd name="connsiteX89" fmla="*/ 6346673 w 11269336"/>
              <a:gd name="connsiteY89" fmla="*/ 1827824 h 2323145"/>
              <a:gd name="connsiteX90" fmla="*/ 6345588 w 11269336"/>
              <a:gd name="connsiteY90" fmla="*/ 1832232 h 2323145"/>
              <a:gd name="connsiteX91" fmla="*/ 6335708 w 11269336"/>
              <a:gd name="connsiteY91" fmla="*/ 1838451 h 2323145"/>
              <a:gd name="connsiteX92" fmla="*/ 6318182 w 11269336"/>
              <a:gd name="connsiteY92" fmla="*/ 1852975 h 2323145"/>
              <a:gd name="connsiteX93" fmla="*/ 6313084 w 11269336"/>
              <a:gd name="connsiteY93" fmla="*/ 1853561 h 2323145"/>
              <a:gd name="connsiteX94" fmla="*/ 6283816 w 11269336"/>
              <a:gd name="connsiteY94" fmla="*/ 1872148 h 2323145"/>
              <a:gd name="connsiteX95" fmla="*/ 6282550 w 11269336"/>
              <a:gd name="connsiteY95" fmla="*/ 1871392 h 2323145"/>
              <a:gd name="connsiteX96" fmla="*/ 6270527 w 11269336"/>
              <a:gd name="connsiteY96" fmla="*/ 1872208 h 2323145"/>
              <a:gd name="connsiteX97" fmla="*/ 6249518 w 11269336"/>
              <a:gd name="connsiteY97" fmla="*/ 1876079 h 2323145"/>
              <a:gd name="connsiteX98" fmla="*/ 6190386 w 11269336"/>
              <a:gd name="connsiteY98" fmla="*/ 1872478 h 2323145"/>
              <a:gd name="connsiteX99" fmla="*/ 6159777 w 11269336"/>
              <a:gd name="connsiteY99" fmla="*/ 1891745 h 2323145"/>
              <a:gd name="connsiteX100" fmla="*/ 6153131 w 11269336"/>
              <a:gd name="connsiteY100" fmla="*/ 1895079 h 2323145"/>
              <a:gd name="connsiteX101" fmla="*/ 6152798 w 11269336"/>
              <a:gd name="connsiteY101" fmla="*/ 1894920 h 2323145"/>
              <a:gd name="connsiteX102" fmla="*/ 6145388 w 11269336"/>
              <a:gd name="connsiteY102" fmla="*/ 1897990 h 2323145"/>
              <a:gd name="connsiteX103" fmla="*/ 6141014 w 11269336"/>
              <a:gd name="connsiteY103" fmla="*/ 1901155 h 2323145"/>
              <a:gd name="connsiteX104" fmla="*/ 6128122 w 11269336"/>
              <a:gd name="connsiteY104" fmla="*/ 1907623 h 2323145"/>
              <a:gd name="connsiteX105" fmla="*/ 6122351 w 11269336"/>
              <a:gd name="connsiteY105" fmla="*/ 1908359 h 2323145"/>
              <a:gd name="connsiteX106" fmla="*/ 6064750 w 11269336"/>
              <a:gd name="connsiteY106" fmla="*/ 1896394 h 2323145"/>
              <a:gd name="connsiteX107" fmla="*/ 5964230 w 11269336"/>
              <a:gd name="connsiteY107" fmla="*/ 1910038 h 2323145"/>
              <a:gd name="connsiteX108" fmla="*/ 5865399 w 11269336"/>
              <a:gd name="connsiteY108" fmla="*/ 1926966 h 2323145"/>
              <a:gd name="connsiteX109" fmla="*/ 5829951 w 11269336"/>
              <a:gd name="connsiteY109" fmla="*/ 1934755 h 2323145"/>
              <a:gd name="connsiteX110" fmla="*/ 5765285 w 11269336"/>
              <a:gd name="connsiteY110" fmla="*/ 1941322 h 2323145"/>
              <a:gd name="connsiteX111" fmla="*/ 5734750 w 11269336"/>
              <a:gd name="connsiteY111" fmla="*/ 1939793 h 2323145"/>
              <a:gd name="connsiteX112" fmla="*/ 5733569 w 11269336"/>
              <a:gd name="connsiteY112" fmla="*/ 1940505 h 2323145"/>
              <a:gd name="connsiteX113" fmla="*/ 5730329 w 11269336"/>
              <a:gd name="connsiteY113" fmla="*/ 1937845 h 2323145"/>
              <a:gd name="connsiteX114" fmla="*/ 5724661 w 11269336"/>
              <a:gd name="connsiteY114" fmla="*/ 1937455 h 2323145"/>
              <a:gd name="connsiteX115" fmla="*/ 5710186 w 11269336"/>
              <a:gd name="connsiteY115" fmla="*/ 1941370 h 2323145"/>
              <a:gd name="connsiteX116" fmla="*/ 5704910 w 11269336"/>
              <a:gd name="connsiteY116" fmla="*/ 1943663 h 2323145"/>
              <a:gd name="connsiteX117" fmla="*/ 5696836 w 11269336"/>
              <a:gd name="connsiteY117" fmla="*/ 1945271 h 2323145"/>
              <a:gd name="connsiteX118" fmla="*/ 5696583 w 11269336"/>
              <a:gd name="connsiteY118" fmla="*/ 1945050 h 2323145"/>
              <a:gd name="connsiteX119" fmla="*/ 5689123 w 11269336"/>
              <a:gd name="connsiteY119" fmla="*/ 1947067 h 2323145"/>
              <a:gd name="connsiteX120" fmla="*/ 5653291 w 11269336"/>
              <a:gd name="connsiteY120" fmla="*/ 1960245 h 2323145"/>
              <a:gd name="connsiteX121" fmla="*/ 5599385 w 11269336"/>
              <a:gd name="connsiteY121" fmla="*/ 1945198 h 2323145"/>
              <a:gd name="connsiteX122" fmla="*/ 5578300 w 11269336"/>
              <a:gd name="connsiteY122" fmla="*/ 1944963 h 2323145"/>
              <a:gd name="connsiteX123" fmla="*/ 5566758 w 11269336"/>
              <a:gd name="connsiteY123" fmla="*/ 1943441 h 2323145"/>
              <a:gd name="connsiteX124" fmla="*/ 5565857 w 11269336"/>
              <a:gd name="connsiteY124" fmla="*/ 1942445 h 2323145"/>
              <a:gd name="connsiteX125" fmla="*/ 5531534 w 11269336"/>
              <a:gd name="connsiteY125" fmla="*/ 1955208 h 2323145"/>
              <a:gd name="connsiteX126" fmla="*/ 5526552 w 11269336"/>
              <a:gd name="connsiteY126" fmla="*/ 1954799 h 2323145"/>
              <a:gd name="connsiteX127" fmla="*/ 5504723 w 11269336"/>
              <a:gd name="connsiteY127" fmla="*/ 1965811 h 2323145"/>
              <a:gd name="connsiteX128" fmla="*/ 5493156 w 11269336"/>
              <a:gd name="connsiteY128" fmla="*/ 1970063 h 2323145"/>
              <a:gd name="connsiteX129" fmla="*/ 5490486 w 11269336"/>
              <a:gd name="connsiteY129" fmla="*/ 1974227 h 2323145"/>
              <a:gd name="connsiteX130" fmla="*/ 5473107 w 11269336"/>
              <a:gd name="connsiteY130" fmla="*/ 1979001 h 2323145"/>
              <a:gd name="connsiteX131" fmla="*/ 5470885 w 11269336"/>
              <a:gd name="connsiteY131" fmla="*/ 1978432 h 2323145"/>
              <a:gd name="connsiteX132" fmla="*/ 5457393 w 11269336"/>
              <a:gd name="connsiteY132" fmla="*/ 1986525 h 2323145"/>
              <a:gd name="connsiteX133" fmla="*/ 5447102 w 11269336"/>
              <a:gd name="connsiteY133" fmla="*/ 1998329 h 2323145"/>
              <a:gd name="connsiteX134" fmla="*/ 5159151 w 11269336"/>
              <a:gd name="connsiteY134" fmla="*/ 2029640 h 2323145"/>
              <a:gd name="connsiteX135" fmla="*/ 5041688 w 11269336"/>
              <a:gd name="connsiteY135" fmla="*/ 2022334 h 2323145"/>
              <a:gd name="connsiteX136" fmla="*/ 4860988 w 11269336"/>
              <a:gd name="connsiteY136" fmla="*/ 2135698 h 2323145"/>
              <a:gd name="connsiteX137" fmla="*/ 4807902 w 11269336"/>
              <a:gd name="connsiteY137" fmla="*/ 2138894 h 2323145"/>
              <a:gd name="connsiteX138" fmla="*/ 4765388 w 11269336"/>
              <a:gd name="connsiteY138" fmla="*/ 2162525 h 2323145"/>
              <a:gd name="connsiteX139" fmla="*/ 4745033 w 11269336"/>
              <a:gd name="connsiteY139" fmla="*/ 2158859 h 2323145"/>
              <a:gd name="connsiteX140" fmla="*/ 4741475 w 11269336"/>
              <a:gd name="connsiteY140" fmla="*/ 2157998 h 2323145"/>
              <a:gd name="connsiteX141" fmla="*/ 4728247 w 11269336"/>
              <a:gd name="connsiteY141" fmla="*/ 2159526 h 2323145"/>
              <a:gd name="connsiteX142" fmla="*/ 4723263 w 11269336"/>
              <a:gd name="connsiteY142" fmla="*/ 2153742 h 2323145"/>
              <a:gd name="connsiteX143" fmla="*/ 4702453 w 11269336"/>
              <a:gd name="connsiteY143" fmla="*/ 2151586 h 2323145"/>
              <a:gd name="connsiteX144" fmla="*/ 4678455 w 11269336"/>
              <a:gd name="connsiteY144" fmla="*/ 2156131 h 2323145"/>
              <a:gd name="connsiteX145" fmla="*/ 4593061 w 11269336"/>
              <a:gd name="connsiteY145" fmla="*/ 2171597 h 2323145"/>
              <a:gd name="connsiteX146" fmla="*/ 4579902 w 11269336"/>
              <a:gd name="connsiteY146" fmla="*/ 2177927 h 2323145"/>
              <a:gd name="connsiteX147" fmla="*/ 4533444 w 11269336"/>
              <a:gd name="connsiteY147" fmla="*/ 2181200 h 2323145"/>
              <a:gd name="connsiteX148" fmla="*/ 4492832 w 11269336"/>
              <a:gd name="connsiteY148" fmla="*/ 2188033 h 2323145"/>
              <a:gd name="connsiteX149" fmla="*/ 4467257 w 11269336"/>
              <a:gd name="connsiteY149" fmla="*/ 2196121 h 2323145"/>
              <a:gd name="connsiteX150" fmla="*/ 4459937 w 11269336"/>
              <a:gd name="connsiteY150" fmla="*/ 2195182 h 2323145"/>
              <a:gd name="connsiteX151" fmla="*/ 4433312 w 11269336"/>
              <a:gd name="connsiteY151" fmla="*/ 2199004 h 2323145"/>
              <a:gd name="connsiteX152" fmla="*/ 4420601 w 11269336"/>
              <a:gd name="connsiteY152" fmla="*/ 2205158 h 2323145"/>
              <a:gd name="connsiteX153" fmla="*/ 4405765 w 11269336"/>
              <a:gd name="connsiteY153" fmla="*/ 2199902 h 2323145"/>
              <a:gd name="connsiteX154" fmla="*/ 4401354 w 11269336"/>
              <a:gd name="connsiteY154" fmla="*/ 2194745 h 2323145"/>
              <a:gd name="connsiteX155" fmla="*/ 4383151 w 11269336"/>
              <a:gd name="connsiteY155" fmla="*/ 2201140 h 2323145"/>
              <a:gd name="connsiteX156" fmla="*/ 4366646 w 11269336"/>
              <a:gd name="connsiteY156" fmla="*/ 2198564 h 2323145"/>
              <a:gd name="connsiteX157" fmla="*/ 4354009 w 11269336"/>
              <a:gd name="connsiteY157" fmla="*/ 2204984 h 2323145"/>
              <a:gd name="connsiteX158" fmla="*/ 4348284 w 11269336"/>
              <a:gd name="connsiteY158" fmla="*/ 2205270 h 2323145"/>
              <a:gd name="connsiteX159" fmla="*/ 4333906 w 11269336"/>
              <a:gd name="connsiteY159" fmla="*/ 2205251 h 2323145"/>
              <a:gd name="connsiteX160" fmla="*/ 4308819 w 11269336"/>
              <a:gd name="connsiteY160" fmla="*/ 2203822 h 2323145"/>
              <a:gd name="connsiteX161" fmla="*/ 4301210 w 11269336"/>
              <a:gd name="connsiteY161" fmla="*/ 2204456 h 2323145"/>
              <a:gd name="connsiteX162" fmla="*/ 4283095 w 11269336"/>
              <a:gd name="connsiteY162" fmla="*/ 2198177 h 2323145"/>
              <a:gd name="connsiteX163" fmla="*/ 4250119 w 11269336"/>
              <a:gd name="connsiteY163" fmla="*/ 2196342 h 2323145"/>
              <a:gd name="connsiteX164" fmla="*/ 4189203 w 11269336"/>
              <a:gd name="connsiteY164" fmla="*/ 2178994 h 2323145"/>
              <a:gd name="connsiteX165" fmla="*/ 4154035 w 11269336"/>
              <a:gd name="connsiteY165" fmla="*/ 2171950 h 2323145"/>
              <a:gd name="connsiteX166" fmla="*/ 4129569 w 11269336"/>
              <a:gd name="connsiteY166" fmla="*/ 2163850 h 2323145"/>
              <a:gd name="connsiteX167" fmla="*/ 4061250 w 11269336"/>
              <a:gd name="connsiteY167" fmla="*/ 2159236 h 2323145"/>
              <a:gd name="connsiteX168" fmla="*/ 3945480 w 11269336"/>
              <a:gd name="connsiteY168" fmla="*/ 2158279 h 2323145"/>
              <a:gd name="connsiteX169" fmla="*/ 3921468 w 11269336"/>
              <a:gd name="connsiteY169" fmla="*/ 2156588 h 2323145"/>
              <a:gd name="connsiteX170" fmla="*/ 3903348 w 11269336"/>
              <a:gd name="connsiteY170" fmla="*/ 2149220 h 2323145"/>
              <a:gd name="connsiteX171" fmla="*/ 3901342 w 11269336"/>
              <a:gd name="connsiteY171" fmla="*/ 2142355 h 2323145"/>
              <a:gd name="connsiteX172" fmla="*/ 3888539 w 11269336"/>
              <a:gd name="connsiteY172" fmla="*/ 2140476 h 2323145"/>
              <a:gd name="connsiteX173" fmla="*/ 3885662 w 11269336"/>
              <a:gd name="connsiteY173" fmla="*/ 2138740 h 2323145"/>
              <a:gd name="connsiteX174" fmla="*/ 3868627 w 11269336"/>
              <a:gd name="connsiteY174" fmla="*/ 2130023 h 2323145"/>
              <a:gd name="connsiteX175" fmla="*/ 3819177 w 11269336"/>
              <a:gd name="connsiteY175" fmla="*/ 2142111 h 2323145"/>
              <a:gd name="connsiteX176" fmla="*/ 3769100 w 11269336"/>
              <a:gd name="connsiteY176" fmla="*/ 2131731 h 2323145"/>
              <a:gd name="connsiteX177" fmla="*/ 3562752 w 11269336"/>
              <a:gd name="connsiteY177" fmla="*/ 2131785 h 2323145"/>
              <a:gd name="connsiteX178" fmla="*/ 3541402 w 11269336"/>
              <a:gd name="connsiteY178" fmla="*/ 2106821 h 2323145"/>
              <a:gd name="connsiteX179" fmla="*/ 3365341 w 11269336"/>
              <a:gd name="connsiteY179" fmla="*/ 2077638 h 2323145"/>
              <a:gd name="connsiteX180" fmla="*/ 3170922 w 11269336"/>
              <a:gd name="connsiteY180" fmla="*/ 2115957 h 2323145"/>
              <a:gd name="connsiteX181" fmla="*/ 3156256 w 11269336"/>
              <a:gd name="connsiteY181" fmla="*/ 2124773 h 2323145"/>
              <a:gd name="connsiteX182" fmla="*/ 3140298 w 11269336"/>
              <a:gd name="connsiteY182" fmla="*/ 2129182 h 2323145"/>
              <a:gd name="connsiteX183" fmla="*/ 3138514 w 11269336"/>
              <a:gd name="connsiteY183" fmla="*/ 2128069 h 2323145"/>
              <a:gd name="connsiteX184" fmla="*/ 3120467 w 11269336"/>
              <a:gd name="connsiteY184" fmla="*/ 2128281 h 2323145"/>
              <a:gd name="connsiteX185" fmla="*/ 3116175 w 11269336"/>
              <a:gd name="connsiteY185" fmla="*/ 2131633 h 2323145"/>
              <a:gd name="connsiteX186" fmla="*/ 3103685 w 11269336"/>
              <a:gd name="connsiteY186" fmla="*/ 2132814 h 2323145"/>
              <a:gd name="connsiteX187" fmla="*/ 3078794 w 11269336"/>
              <a:gd name="connsiteY187" fmla="*/ 2137935 h 2323145"/>
              <a:gd name="connsiteX188" fmla="*/ 3074407 w 11269336"/>
              <a:gd name="connsiteY188" fmla="*/ 2136274 h 2323145"/>
              <a:gd name="connsiteX189" fmla="*/ 3037285 w 11269336"/>
              <a:gd name="connsiteY189" fmla="*/ 2139919 h 2323145"/>
              <a:gd name="connsiteX190" fmla="*/ 3036901 w 11269336"/>
              <a:gd name="connsiteY190" fmla="*/ 2138726 h 2323145"/>
              <a:gd name="connsiteX191" fmla="*/ 3026996 w 11269336"/>
              <a:gd name="connsiteY191" fmla="*/ 2134322 h 2323145"/>
              <a:gd name="connsiteX192" fmla="*/ 3007772 w 11269336"/>
              <a:gd name="connsiteY192" fmla="*/ 2128742 h 2323145"/>
              <a:gd name="connsiteX193" fmla="*/ 2965030 w 11269336"/>
              <a:gd name="connsiteY193" fmla="*/ 2100494 h 2323145"/>
              <a:gd name="connsiteX194" fmla="*/ 2926342 w 11269336"/>
              <a:gd name="connsiteY194" fmla="*/ 2104155 h 2323145"/>
              <a:gd name="connsiteX195" fmla="*/ 2918608 w 11269336"/>
              <a:gd name="connsiteY195" fmla="*/ 2104215 h 2323145"/>
              <a:gd name="connsiteX196" fmla="*/ 2918475 w 11269336"/>
              <a:gd name="connsiteY196" fmla="*/ 2103937 h 2323145"/>
              <a:gd name="connsiteX197" fmla="*/ 2910360 w 11269336"/>
              <a:gd name="connsiteY197" fmla="*/ 2103444 h 2323145"/>
              <a:gd name="connsiteX198" fmla="*/ 2904507 w 11269336"/>
              <a:gd name="connsiteY198" fmla="*/ 2104326 h 2323145"/>
              <a:gd name="connsiteX199" fmla="*/ 2889503 w 11269336"/>
              <a:gd name="connsiteY199" fmla="*/ 2104443 h 2323145"/>
              <a:gd name="connsiteX200" fmla="*/ 2884480 w 11269336"/>
              <a:gd name="connsiteY200" fmla="*/ 2102626 h 2323145"/>
              <a:gd name="connsiteX201" fmla="*/ 2882689 w 11269336"/>
              <a:gd name="connsiteY201" fmla="*/ 2099228 h 2323145"/>
              <a:gd name="connsiteX202" fmla="*/ 2881291 w 11269336"/>
              <a:gd name="connsiteY202" fmla="*/ 2099618 h 2323145"/>
              <a:gd name="connsiteX203" fmla="*/ 2853979 w 11269336"/>
              <a:gd name="connsiteY203" fmla="*/ 2090388 h 2323145"/>
              <a:gd name="connsiteX204" fmla="*/ 2791790 w 11269336"/>
              <a:gd name="connsiteY204" fmla="*/ 2080332 h 2323145"/>
              <a:gd name="connsiteX205" fmla="*/ 2755844 w 11269336"/>
              <a:gd name="connsiteY205" fmla="*/ 2078874 h 2323145"/>
              <a:gd name="connsiteX206" fmla="*/ 2657742 w 11269336"/>
              <a:gd name="connsiteY206" fmla="*/ 2070179 h 2323145"/>
              <a:gd name="connsiteX207" fmla="*/ 2559549 w 11269336"/>
              <a:gd name="connsiteY207" fmla="*/ 2057873 h 2323145"/>
              <a:gd name="connsiteX208" fmla="*/ 2512054 w 11269336"/>
              <a:gd name="connsiteY208" fmla="*/ 2031671 h 2323145"/>
              <a:gd name="connsiteX209" fmla="*/ 2506437 w 11269336"/>
              <a:gd name="connsiteY209" fmla="*/ 2030918 h 2323145"/>
              <a:gd name="connsiteX210" fmla="*/ 2491752 w 11269336"/>
              <a:gd name="connsiteY210" fmla="*/ 2033906 h 2323145"/>
              <a:gd name="connsiteX211" fmla="*/ 2486338 w 11269336"/>
              <a:gd name="connsiteY211" fmla="*/ 2035862 h 2323145"/>
              <a:gd name="connsiteX212" fmla="*/ 2478186 w 11269336"/>
              <a:gd name="connsiteY212" fmla="*/ 2036953 h 2323145"/>
              <a:gd name="connsiteX213" fmla="*/ 2477950 w 11269336"/>
              <a:gd name="connsiteY213" fmla="*/ 2036715 h 2323145"/>
              <a:gd name="connsiteX214" fmla="*/ 2470381 w 11269336"/>
              <a:gd name="connsiteY214" fmla="*/ 2038256 h 2323145"/>
              <a:gd name="connsiteX215" fmla="*/ 2433781 w 11269336"/>
              <a:gd name="connsiteY215" fmla="*/ 2049140 h 2323145"/>
              <a:gd name="connsiteX216" fmla="*/ 2381172 w 11269336"/>
              <a:gd name="connsiteY216" fmla="*/ 2030645 h 2323145"/>
              <a:gd name="connsiteX217" fmla="*/ 2360198 w 11269336"/>
              <a:gd name="connsiteY217" fmla="*/ 2029059 h 2323145"/>
              <a:gd name="connsiteX218" fmla="*/ 2348815 w 11269336"/>
              <a:gd name="connsiteY218" fmla="*/ 2026798 h 2323145"/>
              <a:gd name="connsiteX219" fmla="*/ 2347988 w 11269336"/>
              <a:gd name="connsiteY219" fmla="*/ 2025745 h 2323145"/>
              <a:gd name="connsiteX220" fmla="*/ 2312920 w 11269336"/>
              <a:gd name="connsiteY220" fmla="*/ 2036311 h 2323145"/>
              <a:gd name="connsiteX221" fmla="*/ 2307986 w 11269336"/>
              <a:gd name="connsiteY221" fmla="*/ 2035583 h 2323145"/>
              <a:gd name="connsiteX222" fmla="*/ 2285481 w 11269336"/>
              <a:gd name="connsiteY222" fmla="*/ 2045197 h 2323145"/>
              <a:gd name="connsiteX223" fmla="*/ 2273666 w 11269336"/>
              <a:gd name="connsiteY223" fmla="*/ 2048710 h 2323145"/>
              <a:gd name="connsiteX224" fmla="*/ 2270719 w 11269336"/>
              <a:gd name="connsiteY224" fmla="*/ 2052702 h 2323145"/>
              <a:gd name="connsiteX225" fmla="*/ 2253080 w 11269336"/>
              <a:gd name="connsiteY225" fmla="*/ 2056363 h 2323145"/>
              <a:gd name="connsiteX226" fmla="*/ 2250906 w 11269336"/>
              <a:gd name="connsiteY226" fmla="*/ 2055654 h 2323145"/>
              <a:gd name="connsiteX227" fmla="*/ 2236905 w 11269336"/>
              <a:gd name="connsiteY227" fmla="*/ 2062882 h 2323145"/>
              <a:gd name="connsiteX228" fmla="*/ 2225830 w 11269336"/>
              <a:gd name="connsiteY228" fmla="*/ 2074027 h 2323145"/>
              <a:gd name="connsiteX229" fmla="*/ 2073776 w 11269336"/>
              <a:gd name="connsiteY229" fmla="*/ 2089244 h 2323145"/>
              <a:gd name="connsiteX230" fmla="*/ 1948256 w 11269336"/>
              <a:gd name="connsiteY230" fmla="*/ 2146616 h 2323145"/>
              <a:gd name="connsiteX231" fmla="*/ 1865582 w 11269336"/>
              <a:gd name="connsiteY231" fmla="*/ 2153738 h 2323145"/>
              <a:gd name="connsiteX232" fmla="*/ 1835210 w 11269336"/>
              <a:gd name="connsiteY232" fmla="*/ 2134244 h 2323145"/>
              <a:gd name="connsiteX233" fmla="*/ 1632661 w 11269336"/>
              <a:gd name="connsiteY233" fmla="*/ 2173882 h 2323145"/>
              <a:gd name="connsiteX234" fmla="*/ 1579590 w 11269336"/>
              <a:gd name="connsiteY234" fmla="*/ 2173680 h 2323145"/>
              <a:gd name="connsiteX235" fmla="*/ 1535601 w 11269336"/>
              <a:gd name="connsiteY235" fmla="*/ 2194590 h 2323145"/>
              <a:gd name="connsiteX236" fmla="*/ 1515594 w 11269336"/>
              <a:gd name="connsiteY236" fmla="*/ 2189622 h 2323145"/>
              <a:gd name="connsiteX237" fmla="*/ 1512113 w 11269336"/>
              <a:gd name="connsiteY237" fmla="*/ 2188534 h 2323145"/>
              <a:gd name="connsiteX238" fmla="*/ 1498838 w 11269336"/>
              <a:gd name="connsiteY238" fmla="*/ 2189213 h 2323145"/>
              <a:gd name="connsiteX239" fmla="*/ 1494279 w 11269336"/>
              <a:gd name="connsiteY239" fmla="*/ 2183112 h 2323145"/>
              <a:gd name="connsiteX240" fmla="*/ 1473714 w 11269336"/>
              <a:gd name="connsiteY240" fmla="*/ 2179625 h 2323145"/>
              <a:gd name="connsiteX241" fmla="*/ 1449503 w 11269336"/>
              <a:gd name="connsiteY241" fmla="*/ 2182633 h 2323145"/>
              <a:gd name="connsiteX242" fmla="*/ 1266687 w 11269336"/>
              <a:gd name="connsiteY242" fmla="*/ 2212688 h 2323145"/>
              <a:gd name="connsiteX243" fmla="*/ 1239614 w 11269336"/>
              <a:gd name="connsiteY243" fmla="*/ 2209727 h 2323145"/>
              <a:gd name="connsiteX244" fmla="*/ 1202436 w 11269336"/>
              <a:gd name="connsiteY244" fmla="*/ 2209817 h 2323145"/>
              <a:gd name="connsiteX245" fmla="*/ 1136097 w 11269336"/>
              <a:gd name="connsiteY245" fmla="*/ 2205112 h 2323145"/>
              <a:gd name="connsiteX246" fmla="*/ 988232 w 11269336"/>
              <a:gd name="connsiteY246" fmla="*/ 2235635 h 2323145"/>
              <a:gd name="connsiteX247" fmla="*/ 981959 w 11269336"/>
              <a:gd name="connsiteY247" fmla="*/ 2231607 h 2323145"/>
              <a:gd name="connsiteX248" fmla="*/ 938600 w 11269336"/>
              <a:gd name="connsiteY248" fmla="*/ 2238113 h 2323145"/>
              <a:gd name="connsiteX249" fmla="*/ 791788 w 11269336"/>
              <a:gd name="connsiteY249" fmla="*/ 2293224 h 2323145"/>
              <a:gd name="connsiteX250" fmla="*/ 706914 w 11269336"/>
              <a:gd name="connsiteY250" fmla="*/ 2305046 h 2323145"/>
              <a:gd name="connsiteX251" fmla="*/ 675971 w 11269336"/>
              <a:gd name="connsiteY251" fmla="*/ 2304030 h 2323145"/>
              <a:gd name="connsiteX252" fmla="*/ 624180 w 11269336"/>
              <a:gd name="connsiteY252" fmla="*/ 2302650 h 2323145"/>
              <a:gd name="connsiteX253" fmla="*/ 583453 w 11269336"/>
              <a:gd name="connsiteY253" fmla="*/ 2288788 h 2323145"/>
              <a:gd name="connsiteX254" fmla="*/ 540946 w 11269336"/>
              <a:gd name="connsiteY254" fmla="*/ 2292721 h 2323145"/>
              <a:gd name="connsiteX255" fmla="*/ 533680 w 11269336"/>
              <a:gd name="connsiteY255" fmla="*/ 2310233 h 2323145"/>
              <a:gd name="connsiteX256" fmla="*/ 487366 w 11269336"/>
              <a:gd name="connsiteY256" fmla="*/ 2309053 h 2323145"/>
              <a:gd name="connsiteX257" fmla="*/ 416820 w 11269336"/>
              <a:gd name="connsiteY257" fmla="*/ 2305443 h 2323145"/>
              <a:gd name="connsiteX258" fmla="*/ 376805 w 11269336"/>
              <a:gd name="connsiteY258" fmla="*/ 2307647 h 2323145"/>
              <a:gd name="connsiteX259" fmla="*/ 266777 w 11269336"/>
              <a:gd name="connsiteY259" fmla="*/ 2309012 h 2323145"/>
              <a:gd name="connsiteX260" fmla="*/ 156013 w 11269336"/>
              <a:gd name="connsiteY260" fmla="*/ 2306832 h 2323145"/>
              <a:gd name="connsiteX261" fmla="*/ 87258 w 11269336"/>
              <a:gd name="connsiteY261" fmla="*/ 2285511 h 2323145"/>
              <a:gd name="connsiteX262" fmla="*/ 23798 w 11269336"/>
              <a:gd name="connsiteY262" fmla="*/ 2281822 h 2323145"/>
              <a:gd name="connsiteX263" fmla="*/ 0 w 11269336"/>
              <a:gd name="connsiteY263" fmla="*/ 2285369 h 2323145"/>
              <a:gd name="connsiteX264" fmla="*/ 0 w 11269336"/>
              <a:gd name="connsiteY26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9062863 w 11269336"/>
              <a:gd name="connsiteY22" fmla="*/ 754656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33444 w 11269336"/>
              <a:gd name="connsiteY144" fmla="*/ 2181200 h 2323145"/>
              <a:gd name="connsiteX145" fmla="*/ 4492832 w 11269336"/>
              <a:gd name="connsiteY145" fmla="*/ 2188033 h 2323145"/>
              <a:gd name="connsiteX146" fmla="*/ 4467257 w 11269336"/>
              <a:gd name="connsiteY146" fmla="*/ 2196121 h 2323145"/>
              <a:gd name="connsiteX147" fmla="*/ 4459937 w 11269336"/>
              <a:gd name="connsiteY147" fmla="*/ 2195182 h 2323145"/>
              <a:gd name="connsiteX148" fmla="*/ 4433312 w 11269336"/>
              <a:gd name="connsiteY148" fmla="*/ 2199004 h 2323145"/>
              <a:gd name="connsiteX149" fmla="*/ 4420601 w 11269336"/>
              <a:gd name="connsiteY149" fmla="*/ 2205158 h 2323145"/>
              <a:gd name="connsiteX150" fmla="*/ 4405765 w 11269336"/>
              <a:gd name="connsiteY150" fmla="*/ 2199902 h 2323145"/>
              <a:gd name="connsiteX151" fmla="*/ 4401354 w 11269336"/>
              <a:gd name="connsiteY151" fmla="*/ 2194745 h 2323145"/>
              <a:gd name="connsiteX152" fmla="*/ 4383151 w 11269336"/>
              <a:gd name="connsiteY152" fmla="*/ 2201140 h 2323145"/>
              <a:gd name="connsiteX153" fmla="*/ 4366646 w 11269336"/>
              <a:gd name="connsiteY153" fmla="*/ 2198564 h 2323145"/>
              <a:gd name="connsiteX154" fmla="*/ 4354009 w 11269336"/>
              <a:gd name="connsiteY154" fmla="*/ 2204984 h 2323145"/>
              <a:gd name="connsiteX155" fmla="*/ 4348284 w 11269336"/>
              <a:gd name="connsiteY155" fmla="*/ 2205270 h 2323145"/>
              <a:gd name="connsiteX156" fmla="*/ 4333906 w 11269336"/>
              <a:gd name="connsiteY156" fmla="*/ 2205251 h 2323145"/>
              <a:gd name="connsiteX157" fmla="*/ 4308819 w 11269336"/>
              <a:gd name="connsiteY157" fmla="*/ 2203822 h 2323145"/>
              <a:gd name="connsiteX158" fmla="*/ 4301210 w 11269336"/>
              <a:gd name="connsiteY158" fmla="*/ 2204456 h 2323145"/>
              <a:gd name="connsiteX159" fmla="*/ 4283095 w 11269336"/>
              <a:gd name="connsiteY159" fmla="*/ 2198177 h 2323145"/>
              <a:gd name="connsiteX160" fmla="*/ 4250119 w 11269336"/>
              <a:gd name="connsiteY160" fmla="*/ 2196342 h 2323145"/>
              <a:gd name="connsiteX161" fmla="*/ 4189203 w 11269336"/>
              <a:gd name="connsiteY161" fmla="*/ 2178994 h 2323145"/>
              <a:gd name="connsiteX162" fmla="*/ 4154035 w 11269336"/>
              <a:gd name="connsiteY162" fmla="*/ 2171950 h 2323145"/>
              <a:gd name="connsiteX163" fmla="*/ 4129569 w 11269336"/>
              <a:gd name="connsiteY163" fmla="*/ 2163850 h 2323145"/>
              <a:gd name="connsiteX164" fmla="*/ 4061250 w 11269336"/>
              <a:gd name="connsiteY164" fmla="*/ 2159236 h 2323145"/>
              <a:gd name="connsiteX165" fmla="*/ 3945480 w 11269336"/>
              <a:gd name="connsiteY165" fmla="*/ 2158279 h 2323145"/>
              <a:gd name="connsiteX166" fmla="*/ 3921468 w 11269336"/>
              <a:gd name="connsiteY166" fmla="*/ 2156588 h 2323145"/>
              <a:gd name="connsiteX167" fmla="*/ 3903348 w 11269336"/>
              <a:gd name="connsiteY167" fmla="*/ 2149220 h 2323145"/>
              <a:gd name="connsiteX168" fmla="*/ 3901342 w 11269336"/>
              <a:gd name="connsiteY168" fmla="*/ 2142355 h 2323145"/>
              <a:gd name="connsiteX169" fmla="*/ 3888539 w 11269336"/>
              <a:gd name="connsiteY169" fmla="*/ 2140476 h 2323145"/>
              <a:gd name="connsiteX170" fmla="*/ 3885662 w 11269336"/>
              <a:gd name="connsiteY170" fmla="*/ 2138740 h 2323145"/>
              <a:gd name="connsiteX171" fmla="*/ 3868627 w 11269336"/>
              <a:gd name="connsiteY171" fmla="*/ 2130023 h 2323145"/>
              <a:gd name="connsiteX172" fmla="*/ 3819177 w 11269336"/>
              <a:gd name="connsiteY172" fmla="*/ 2142111 h 2323145"/>
              <a:gd name="connsiteX173" fmla="*/ 3769100 w 11269336"/>
              <a:gd name="connsiteY173" fmla="*/ 2131731 h 2323145"/>
              <a:gd name="connsiteX174" fmla="*/ 3562752 w 11269336"/>
              <a:gd name="connsiteY174" fmla="*/ 2131785 h 2323145"/>
              <a:gd name="connsiteX175" fmla="*/ 3541402 w 11269336"/>
              <a:gd name="connsiteY175" fmla="*/ 2106821 h 2323145"/>
              <a:gd name="connsiteX176" fmla="*/ 3365341 w 11269336"/>
              <a:gd name="connsiteY176" fmla="*/ 2077638 h 2323145"/>
              <a:gd name="connsiteX177" fmla="*/ 3170922 w 11269336"/>
              <a:gd name="connsiteY177" fmla="*/ 2115957 h 2323145"/>
              <a:gd name="connsiteX178" fmla="*/ 3156256 w 11269336"/>
              <a:gd name="connsiteY178" fmla="*/ 2124773 h 2323145"/>
              <a:gd name="connsiteX179" fmla="*/ 3140298 w 11269336"/>
              <a:gd name="connsiteY179" fmla="*/ 2129182 h 2323145"/>
              <a:gd name="connsiteX180" fmla="*/ 3138514 w 11269336"/>
              <a:gd name="connsiteY180" fmla="*/ 2128069 h 2323145"/>
              <a:gd name="connsiteX181" fmla="*/ 3120467 w 11269336"/>
              <a:gd name="connsiteY181" fmla="*/ 2128281 h 2323145"/>
              <a:gd name="connsiteX182" fmla="*/ 3116175 w 11269336"/>
              <a:gd name="connsiteY182" fmla="*/ 2131633 h 2323145"/>
              <a:gd name="connsiteX183" fmla="*/ 3103685 w 11269336"/>
              <a:gd name="connsiteY183" fmla="*/ 2132814 h 2323145"/>
              <a:gd name="connsiteX184" fmla="*/ 3078794 w 11269336"/>
              <a:gd name="connsiteY184" fmla="*/ 2137935 h 2323145"/>
              <a:gd name="connsiteX185" fmla="*/ 3074407 w 11269336"/>
              <a:gd name="connsiteY185" fmla="*/ 2136274 h 2323145"/>
              <a:gd name="connsiteX186" fmla="*/ 3037285 w 11269336"/>
              <a:gd name="connsiteY186" fmla="*/ 2139919 h 2323145"/>
              <a:gd name="connsiteX187" fmla="*/ 3036901 w 11269336"/>
              <a:gd name="connsiteY187" fmla="*/ 2138726 h 2323145"/>
              <a:gd name="connsiteX188" fmla="*/ 3026996 w 11269336"/>
              <a:gd name="connsiteY188" fmla="*/ 2134322 h 2323145"/>
              <a:gd name="connsiteX189" fmla="*/ 3007772 w 11269336"/>
              <a:gd name="connsiteY189" fmla="*/ 2128742 h 2323145"/>
              <a:gd name="connsiteX190" fmla="*/ 2965030 w 11269336"/>
              <a:gd name="connsiteY190" fmla="*/ 2100494 h 2323145"/>
              <a:gd name="connsiteX191" fmla="*/ 2926342 w 11269336"/>
              <a:gd name="connsiteY191" fmla="*/ 2104155 h 2323145"/>
              <a:gd name="connsiteX192" fmla="*/ 2918608 w 11269336"/>
              <a:gd name="connsiteY192" fmla="*/ 2104215 h 2323145"/>
              <a:gd name="connsiteX193" fmla="*/ 2918475 w 11269336"/>
              <a:gd name="connsiteY193" fmla="*/ 2103937 h 2323145"/>
              <a:gd name="connsiteX194" fmla="*/ 2910360 w 11269336"/>
              <a:gd name="connsiteY194" fmla="*/ 2103444 h 2323145"/>
              <a:gd name="connsiteX195" fmla="*/ 2904507 w 11269336"/>
              <a:gd name="connsiteY195" fmla="*/ 2104326 h 2323145"/>
              <a:gd name="connsiteX196" fmla="*/ 2889503 w 11269336"/>
              <a:gd name="connsiteY196" fmla="*/ 2104443 h 2323145"/>
              <a:gd name="connsiteX197" fmla="*/ 2884480 w 11269336"/>
              <a:gd name="connsiteY197" fmla="*/ 2102626 h 2323145"/>
              <a:gd name="connsiteX198" fmla="*/ 2882689 w 11269336"/>
              <a:gd name="connsiteY198" fmla="*/ 2099228 h 2323145"/>
              <a:gd name="connsiteX199" fmla="*/ 2881291 w 11269336"/>
              <a:gd name="connsiteY199" fmla="*/ 2099618 h 2323145"/>
              <a:gd name="connsiteX200" fmla="*/ 2853979 w 11269336"/>
              <a:gd name="connsiteY200" fmla="*/ 2090388 h 2323145"/>
              <a:gd name="connsiteX201" fmla="*/ 2791790 w 11269336"/>
              <a:gd name="connsiteY201" fmla="*/ 2080332 h 2323145"/>
              <a:gd name="connsiteX202" fmla="*/ 2755844 w 11269336"/>
              <a:gd name="connsiteY202" fmla="*/ 2078874 h 2323145"/>
              <a:gd name="connsiteX203" fmla="*/ 2657742 w 11269336"/>
              <a:gd name="connsiteY203" fmla="*/ 2070179 h 2323145"/>
              <a:gd name="connsiteX204" fmla="*/ 2559549 w 11269336"/>
              <a:gd name="connsiteY204" fmla="*/ 2057873 h 2323145"/>
              <a:gd name="connsiteX205" fmla="*/ 2512054 w 11269336"/>
              <a:gd name="connsiteY205" fmla="*/ 2031671 h 2323145"/>
              <a:gd name="connsiteX206" fmla="*/ 2506437 w 11269336"/>
              <a:gd name="connsiteY206" fmla="*/ 2030918 h 2323145"/>
              <a:gd name="connsiteX207" fmla="*/ 2491752 w 11269336"/>
              <a:gd name="connsiteY207" fmla="*/ 2033906 h 2323145"/>
              <a:gd name="connsiteX208" fmla="*/ 2486338 w 11269336"/>
              <a:gd name="connsiteY208" fmla="*/ 2035862 h 2323145"/>
              <a:gd name="connsiteX209" fmla="*/ 2478186 w 11269336"/>
              <a:gd name="connsiteY209" fmla="*/ 2036953 h 2323145"/>
              <a:gd name="connsiteX210" fmla="*/ 2477950 w 11269336"/>
              <a:gd name="connsiteY210" fmla="*/ 2036715 h 2323145"/>
              <a:gd name="connsiteX211" fmla="*/ 2470381 w 11269336"/>
              <a:gd name="connsiteY211" fmla="*/ 2038256 h 2323145"/>
              <a:gd name="connsiteX212" fmla="*/ 2433781 w 11269336"/>
              <a:gd name="connsiteY212" fmla="*/ 2049140 h 2323145"/>
              <a:gd name="connsiteX213" fmla="*/ 2381172 w 11269336"/>
              <a:gd name="connsiteY213" fmla="*/ 2030645 h 2323145"/>
              <a:gd name="connsiteX214" fmla="*/ 2360198 w 11269336"/>
              <a:gd name="connsiteY214" fmla="*/ 2029059 h 2323145"/>
              <a:gd name="connsiteX215" fmla="*/ 2348815 w 11269336"/>
              <a:gd name="connsiteY215" fmla="*/ 2026798 h 2323145"/>
              <a:gd name="connsiteX216" fmla="*/ 2347988 w 11269336"/>
              <a:gd name="connsiteY216" fmla="*/ 2025745 h 2323145"/>
              <a:gd name="connsiteX217" fmla="*/ 2312920 w 11269336"/>
              <a:gd name="connsiteY217" fmla="*/ 2036311 h 2323145"/>
              <a:gd name="connsiteX218" fmla="*/ 2307986 w 11269336"/>
              <a:gd name="connsiteY218" fmla="*/ 2035583 h 2323145"/>
              <a:gd name="connsiteX219" fmla="*/ 2285481 w 11269336"/>
              <a:gd name="connsiteY219" fmla="*/ 2045197 h 2323145"/>
              <a:gd name="connsiteX220" fmla="*/ 2273666 w 11269336"/>
              <a:gd name="connsiteY220" fmla="*/ 2048710 h 2323145"/>
              <a:gd name="connsiteX221" fmla="*/ 2270719 w 11269336"/>
              <a:gd name="connsiteY221" fmla="*/ 2052702 h 2323145"/>
              <a:gd name="connsiteX222" fmla="*/ 2253080 w 11269336"/>
              <a:gd name="connsiteY222" fmla="*/ 2056363 h 2323145"/>
              <a:gd name="connsiteX223" fmla="*/ 2250906 w 11269336"/>
              <a:gd name="connsiteY223" fmla="*/ 2055654 h 2323145"/>
              <a:gd name="connsiteX224" fmla="*/ 2236905 w 11269336"/>
              <a:gd name="connsiteY224" fmla="*/ 2062882 h 2323145"/>
              <a:gd name="connsiteX225" fmla="*/ 2225830 w 11269336"/>
              <a:gd name="connsiteY225" fmla="*/ 2074027 h 2323145"/>
              <a:gd name="connsiteX226" fmla="*/ 2073776 w 11269336"/>
              <a:gd name="connsiteY226" fmla="*/ 2089244 h 2323145"/>
              <a:gd name="connsiteX227" fmla="*/ 1948256 w 11269336"/>
              <a:gd name="connsiteY227" fmla="*/ 2146616 h 2323145"/>
              <a:gd name="connsiteX228" fmla="*/ 1865582 w 11269336"/>
              <a:gd name="connsiteY228" fmla="*/ 2153738 h 2323145"/>
              <a:gd name="connsiteX229" fmla="*/ 1835210 w 11269336"/>
              <a:gd name="connsiteY229" fmla="*/ 2134244 h 2323145"/>
              <a:gd name="connsiteX230" fmla="*/ 1632661 w 11269336"/>
              <a:gd name="connsiteY230" fmla="*/ 2173882 h 2323145"/>
              <a:gd name="connsiteX231" fmla="*/ 1579590 w 11269336"/>
              <a:gd name="connsiteY231" fmla="*/ 2173680 h 2323145"/>
              <a:gd name="connsiteX232" fmla="*/ 1535601 w 11269336"/>
              <a:gd name="connsiteY232" fmla="*/ 2194590 h 2323145"/>
              <a:gd name="connsiteX233" fmla="*/ 1515594 w 11269336"/>
              <a:gd name="connsiteY233" fmla="*/ 2189622 h 2323145"/>
              <a:gd name="connsiteX234" fmla="*/ 1512113 w 11269336"/>
              <a:gd name="connsiteY234" fmla="*/ 2188534 h 2323145"/>
              <a:gd name="connsiteX235" fmla="*/ 1498838 w 11269336"/>
              <a:gd name="connsiteY235" fmla="*/ 2189213 h 2323145"/>
              <a:gd name="connsiteX236" fmla="*/ 1494279 w 11269336"/>
              <a:gd name="connsiteY236" fmla="*/ 2183112 h 2323145"/>
              <a:gd name="connsiteX237" fmla="*/ 1473714 w 11269336"/>
              <a:gd name="connsiteY237" fmla="*/ 2179625 h 2323145"/>
              <a:gd name="connsiteX238" fmla="*/ 1449503 w 11269336"/>
              <a:gd name="connsiteY238" fmla="*/ 2182633 h 2323145"/>
              <a:gd name="connsiteX239" fmla="*/ 1266687 w 11269336"/>
              <a:gd name="connsiteY239" fmla="*/ 2212688 h 2323145"/>
              <a:gd name="connsiteX240" fmla="*/ 1239614 w 11269336"/>
              <a:gd name="connsiteY240" fmla="*/ 2209727 h 2323145"/>
              <a:gd name="connsiteX241" fmla="*/ 1202436 w 11269336"/>
              <a:gd name="connsiteY241" fmla="*/ 2209817 h 2323145"/>
              <a:gd name="connsiteX242" fmla="*/ 1136097 w 11269336"/>
              <a:gd name="connsiteY242" fmla="*/ 2205112 h 2323145"/>
              <a:gd name="connsiteX243" fmla="*/ 988232 w 11269336"/>
              <a:gd name="connsiteY243" fmla="*/ 2235635 h 2323145"/>
              <a:gd name="connsiteX244" fmla="*/ 981959 w 11269336"/>
              <a:gd name="connsiteY244" fmla="*/ 2231607 h 2323145"/>
              <a:gd name="connsiteX245" fmla="*/ 938600 w 11269336"/>
              <a:gd name="connsiteY245" fmla="*/ 2238113 h 2323145"/>
              <a:gd name="connsiteX246" fmla="*/ 791788 w 11269336"/>
              <a:gd name="connsiteY246" fmla="*/ 2293224 h 2323145"/>
              <a:gd name="connsiteX247" fmla="*/ 706914 w 11269336"/>
              <a:gd name="connsiteY247" fmla="*/ 2305046 h 2323145"/>
              <a:gd name="connsiteX248" fmla="*/ 675971 w 11269336"/>
              <a:gd name="connsiteY248" fmla="*/ 2304030 h 2323145"/>
              <a:gd name="connsiteX249" fmla="*/ 624180 w 11269336"/>
              <a:gd name="connsiteY249" fmla="*/ 2302650 h 2323145"/>
              <a:gd name="connsiteX250" fmla="*/ 583453 w 11269336"/>
              <a:gd name="connsiteY250" fmla="*/ 2288788 h 2323145"/>
              <a:gd name="connsiteX251" fmla="*/ 540946 w 11269336"/>
              <a:gd name="connsiteY251" fmla="*/ 2292721 h 2323145"/>
              <a:gd name="connsiteX252" fmla="*/ 533680 w 11269336"/>
              <a:gd name="connsiteY252" fmla="*/ 2310233 h 2323145"/>
              <a:gd name="connsiteX253" fmla="*/ 487366 w 11269336"/>
              <a:gd name="connsiteY253" fmla="*/ 2309053 h 2323145"/>
              <a:gd name="connsiteX254" fmla="*/ 416820 w 11269336"/>
              <a:gd name="connsiteY254" fmla="*/ 2305443 h 2323145"/>
              <a:gd name="connsiteX255" fmla="*/ 376805 w 11269336"/>
              <a:gd name="connsiteY255" fmla="*/ 2307647 h 2323145"/>
              <a:gd name="connsiteX256" fmla="*/ 266777 w 11269336"/>
              <a:gd name="connsiteY256" fmla="*/ 2309012 h 2323145"/>
              <a:gd name="connsiteX257" fmla="*/ 156013 w 11269336"/>
              <a:gd name="connsiteY257" fmla="*/ 2306832 h 2323145"/>
              <a:gd name="connsiteX258" fmla="*/ 87258 w 11269336"/>
              <a:gd name="connsiteY258" fmla="*/ 2285511 h 2323145"/>
              <a:gd name="connsiteX259" fmla="*/ 23798 w 11269336"/>
              <a:gd name="connsiteY259" fmla="*/ 2281822 h 2323145"/>
              <a:gd name="connsiteX260" fmla="*/ 0 w 11269336"/>
              <a:gd name="connsiteY260" fmla="*/ 2285369 h 2323145"/>
              <a:gd name="connsiteX261" fmla="*/ 0 w 11269336"/>
              <a:gd name="connsiteY26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593061 w 11269336"/>
              <a:gd name="connsiteY142" fmla="*/ 2171597 h 2323145"/>
              <a:gd name="connsiteX143" fmla="*/ 4533444 w 11269336"/>
              <a:gd name="connsiteY143" fmla="*/ 2181200 h 2323145"/>
              <a:gd name="connsiteX144" fmla="*/ 4492832 w 11269336"/>
              <a:gd name="connsiteY144" fmla="*/ 2188033 h 2323145"/>
              <a:gd name="connsiteX145" fmla="*/ 4467257 w 11269336"/>
              <a:gd name="connsiteY145" fmla="*/ 2196121 h 2323145"/>
              <a:gd name="connsiteX146" fmla="*/ 4459937 w 11269336"/>
              <a:gd name="connsiteY146" fmla="*/ 2195182 h 2323145"/>
              <a:gd name="connsiteX147" fmla="*/ 4433312 w 11269336"/>
              <a:gd name="connsiteY147" fmla="*/ 2199004 h 2323145"/>
              <a:gd name="connsiteX148" fmla="*/ 4420601 w 11269336"/>
              <a:gd name="connsiteY148" fmla="*/ 2205158 h 2323145"/>
              <a:gd name="connsiteX149" fmla="*/ 4405765 w 11269336"/>
              <a:gd name="connsiteY149" fmla="*/ 2199902 h 2323145"/>
              <a:gd name="connsiteX150" fmla="*/ 4401354 w 11269336"/>
              <a:gd name="connsiteY150" fmla="*/ 2194745 h 2323145"/>
              <a:gd name="connsiteX151" fmla="*/ 4383151 w 11269336"/>
              <a:gd name="connsiteY151" fmla="*/ 2201140 h 2323145"/>
              <a:gd name="connsiteX152" fmla="*/ 4366646 w 11269336"/>
              <a:gd name="connsiteY152" fmla="*/ 2198564 h 2323145"/>
              <a:gd name="connsiteX153" fmla="*/ 4354009 w 11269336"/>
              <a:gd name="connsiteY153" fmla="*/ 2204984 h 2323145"/>
              <a:gd name="connsiteX154" fmla="*/ 4348284 w 11269336"/>
              <a:gd name="connsiteY154" fmla="*/ 2205270 h 2323145"/>
              <a:gd name="connsiteX155" fmla="*/ 4333906 w 11269336"/>
              <a:gd name="connsiteY155" fmla="*/ 2205251 h 2323145"/>
              <a:gd name="connsiteX156" fmla="*/ 4308819 w 11269336"/>
              <a:gd name="connsiteY156" fmla="*/ 2203822 h 2323145"/>
              <a:gd name="connsiteX157" fmla="*/ 4301210 w 11269336"/>
              <a:gd name="connsiteY157" fmla="*/ 2204456 h 2323145"/>
              <a:gd name="connsiteX158" fmla="*/ 4283095 w 11269336"/>
              <a:gd name="connsiteY158" fmla="*/ 2198177 h 2323145"/>
              <a:gd name="connsiteX159" fmla="*/ 4250119 w 11269336"/>
              <a:gd name="connsiteY159" fmla="*/ 2196342 h 2323145"/>
              <a:gd name="connsiteX160" fmla="*/ 4189203 w 11269336"/>
              <a:gd name="connsiteY160" fmla="*/ 2178994 h 2323145"/>
              <a:gd name="connsiteX161" fmla="*/ 4154035 w 11269336"/>
              <a:gd name="connsiteY161" fmla="*/ 2171950 h 2323145"/>
              <a:gd name="connsiteX162" fmla="*/ 4129569 w 11269336"/>
              <a:gd name="connsiteY162" fmla="*/ 2163850 h 2323145"/>
              <a:gd name="connsiteX163" fmla="*/ 4061250 w 11269336"/>
              <a:gd name="connsiteY163" fmla="*/ 2159236 h 2323145"/>
              <a:gd name="connsiteX164" fmla="*/ 3945480 w 11269336"/>
              <a:gd name="connsiteY164" fmla="*/ 2158279 h 2323145"/>
              <a:gd name="connsiteX165" fmla="*/ 3921468 w 11269336"/>
              <a:gd name="connsiteY165" fmla="*/ 2156588 h 2323145"/>
              <a:gd name="connsiteX166" fmla="*/ 3903348 w 11269336"/>
              <a:gd name="connsiteY166" fmla="*/ 2149220 h 2323145"/>
              <a:gd name="connsiteX167" fmla="*/ 3901342 w 11269336"/>
              <a:gd name="connsiteY167" fmla="*/ 2142355 h 2323145"/>
              <a:gd name="connsiteX168" fmla="*/ 3888539 w 11269336"/>
              <a:gd name="connsiteY168" fmla="*/ 2140476 h 2323145"/>
              <a:gd name="connsiteX169" fmla="*/ 3885662 w 11269336"/>
              <a:gd name="connsiteY169" fmla="*/ 2138740 h 2323145"/>
              <a:gd name="connsiteX170" fmla="*/ 3868627 w 11269336"/>
              <a:gd name="connsiteY170" fmla="*/ 2130023 h 2323145"/>
              <a:gd name="connsiteX171" fmla="*/ 3819177 w 11269336"/>
              <a:gd name="connsiteY171" fmla="*/ 2142111 h 2323145"/>
              <a:gd name="connsiteX172" fmla="*/ 3769100 w 11269336"/>
              <a:gd name="connsiteY172" fmla="*/ 2131731 h 2323145"/>
              <a:gd name="connsiteX173" fmla="*/ 3562752 w 11269336"/>
              <a:gd name="connsiteY173" fmla="*/ 2131785 h 2323145"/>
              <a:gd name="connsiteX174" fmla="*/ 3541402 w 11269336"/>
              <a:gd name="connsiteY174" fmla="*/ 2106821 h 2323145"/>
              <a:gd name="connsiteX175" fmla="*/ 3365341 w 11269336"/>
              <a:gd name="connsiteY175" fmla="*/ 2077638 h 2323145"/>
              <a:gd name="connsiteX176" fmla="*/ 3170922 w 11269336"/>
              <a:gd name="connsiteY176" fmla="*/ 2115957 h 2323145"/>
              <a:gd name="connsiteX177" fmla="*/ 3156256 w 11269336"/>
              <a:gd name="connsiteY177" fmla="*/ 2124773 h 2323145"/>
              <a:gd name="connsiteX178" fmla="*/ 3140298 w 11269336"/>
              <a:gd name="connsiteY178" fmla="*/ 2129182 h 2323145"/>
              <a:gd name="connsiteX179" fmla="*/ 3138514 w 11269336"/>
              <a:gd name="connsiteY179" fmla="*/ 2128069 h 2323145"/>
              <a:gd name="connsiteX180" fmla="*/ 3120467 w 11269336"/>
              <a:gd name="connsiteY180" fmla="*/ 2128281 h 2323145"/>
              <a:gd name="connsiteX181" fmla="*/ 3116175 w 11269336"/>
              <a:gd name="connsiteY181" fmla="*/ 2131633 h 2323145"/>
              <a:gd name="connsiteX182" fmla="*/ 3103685 w 11269336"/>
              <a:gd name="connsiteY182" fmla="*/ 2132814 h 2323145"/>
              <a:gd name="connsiteX183" fmla="*/ 3078794 w 11269336"/>
              <a:gd name="connsiteY183" fmla="*/ 2137935 h 2323145"/>
              <a:gd name="connsiteX184" fmla="*/ 3074407 w 11269336"/>
              <a:gd name="connsiteY184" fmla="*/ 2136274 h 2323145"/>
              <a:gd name="connsiteX185" fmla="*/ 3037285 w 11269336"/>
              <a:gd name="connsiteY185" fmla="*/ 2139919 h 2323145"/>
              <a:gd name="connsiteX186" fmla="*/ 3036901 w 11269336"/>
              <a:gd name="connsiteY186" fmla="*/ 2138726 h 2323145"/>
              <a:gd name="connsiteX187" fmla="*/ 3026996 w 11269336"/>
              <a:gd name="connsiteY187" fmla="*/ 2134322 h 2323145"/>
              <a:gd name="connsiteX188" fmla="*/ 3007772 w 11269336"/>
              <a:gd name="connsiteY188" fmla="*/ 2128742 h 2323145"/>
              <a:gd name="connsiteX189" fmla="*/ 2965030 w 11269336"/>
              <a:gd name="connsiteY189" fmla="*/ 2100494 h 2323145"/>
              <a:gd name="connsiteX190" fmla="*/ 2926342 w 11269336"/>
              <a:gd name="connsiteY190" fmla="*/ 2104155 h 2323145"/>
              <a:gd name="connsiteX191" fmla="*/ 2918608 w 11269336"/>
              <a:gd name="connsiteY191" fmla="*/ 2104215 h 2323145"/>
              <a:gd name="connsiteX192" fmla="*/ 2918475 w 11269336"/>
              <a:gd name="connsiteY192" fmla="*/ 2103937 h 2323145"/>
              <a:gd name="connsiteX193" fmla="*/ 2910360 w 11269336"/>
              <a:gd name="connsiteY193" fmla="*/ 2103444 h 2323145"/>
              <a:gd name="connsiteX194" fmla="*/ 2904507 w 11269336"/>
              <a:gd name="connsiteY194" fmla="*/ 2104326 h 2323145"/>
              <a:gd name="connsiteX195" fmla="*/ 2889503 w 11269336"/>
              <a:gd name="connsiteY195" fmla="*/ 2104443 h 2323145"/>
              <a:gd name="connsiteX196" fmla="*/ 2884480 w 11269336"/>
              <a:gd name="connsiteY196" fmla="*/ 2102626 h 2323145"/>
              <a:gd name="connsiteX197" fmla="*/ 2882689 w 11269336"/>
              <a:gd name="connsiteY197" fmla="*/ 2099228 h 2323145"/>
              <a:gd name="connsiteX198" fmla="*/ 2881291 w 11269336"/>
              <a:gd name="connsiteY198" fmla="*/ 2099618 h 2323145"/>
              <a:gd name="connsiteX199" fmla="*/ 2853979 w 11269336"/>
              <a:gd name="connsiteY199" fmla="*/ 2090388 h 2323145"/>
              <a:gd name="connsiteX200" fmla="*/ 2791790 w 11269336"/>
              <a:gd name="connsiteY200" fmla="*/ 2080332 h 2323145"/>
              <a:gd name="connsiteX201" fmla="*/ 2755844 w 11269336"/>
              <a:gd name="connsiteY201" fmla="*/ 2078874 h 2323145"/>
              <a:gd name="connsiteX202" fmla="*/ 2657742 w 11269336"/>
              <a:gd name="connsiteY202" fmla="*/ 2070179 h 2323145"/>
              <a:gd name="connsiteX203" fmla="*/ 2559549 w 11269336"/>
              <a:gd name="connsiteY203" fmla="*/ 2057873 h 2323145"/>
              <a:gd name="connsiteX204" fmla="*/ 2512054 w 11269336"/>
              <a:gd name="connsiteY204" fmla="*/ 2031671 h 2323145"/>
              <a:gd name="connsiteX205" fmla="*/ 2506437 w 11269336"/>
              <a:gd name="connsiteY205" fmla="*/ 2030918 h 2323145"/>
              <a:gd name="connsiteX206" fmla="*/ 2491752 w 11269336"/>
              <a:gd name="connsiteY206" fmla="*/ 2033906 h 2323145"/>
              <a:gd name="connsiteX207" fmla="*/ 2486338 w 11269336"/>
              <a:gd name="connsiteY207" fmla="*/ 2035862 h 2323145"/>
              <a:gd name="connsiteX208" fmla="*/ 2478186 w 11269336"/>
              <a:gd name="connsiteY208" fmla="*/ 2036953 h 2323145"/>
              <a:gd name="connsiteX209" fmla="*/ 2477950 w 11269336"/>
              <a:gd name="connsiteY209" fmla="*/ 2036715 h 2323145"/>
              <a:gd name="connsiteX210" fmla="*/ 2470381 w 11269336"/>
              <a:gd name="connsiteY210" fmla="*/ 2038256 h 2323145"/>
              <a:gd name="connsiteX211" fmla="*/ 2433781 w 11269336"/>
              <a:gd name="connsiteY211" fmla="*/ 2049140 h 2323145"/>
              <a:gd name="connsiteX212" fmla="*/ 2381172 w 11269336"/>
              <a:gd name="connsiteY212" fmla="*/ 2030645 h 2323145"/>
              <a:gd name="connsiteX213" fmla="*/ 2360198 w 11269336"/>
              <a:gd name="connsiteY213" fmla="*/ 2029059 h 2323145"/>
              <a:gd name="connsiteX214" fmla="*/ 2348815 w 11269336"/>
              <a:gd name="connsiteY214" fmla="*/ 2026798 h 2323145"/>
              <a:gd name="connsiteX215" fmla="*/ 2347988 w 11269336"/>
              <a:gd name="connsiteY215" fmla="*/ 2025745 h 2323145"/>
              <a:gd name="connsiteX216" fmla="*/ 2312920 w 11269336"/>
              <a:gd name="connsiteY216" fmla="*/ 2036311 h 2323145"/>
              <a:gd name="connsiteX217" fmla="*/ 2307986 w 11269336"/>
              <a:gd name="connsiteY217" fmla="*/ 2035583 h 2323145"/>
              <a:gd name="connsiteX218" fmla="*/ 2285481 w 11269336"/>
              <a:gd name="connsiteY218" fmla="*/ 2045197 h 2323145"/>
              <a:gd name="connsiteX219" fmla="*/ 2273666 w 11269336"/>
              <a:gd name="connsiteY219" fmla="*/ 2048710 h 2323145"/>
              <a:gd name="connsiteX220" fmla="*/ 2270719 w 11269336"/>
              <a:gd name="connsiteY220" fmla="*/ 2052702 h 2323145"/>
              <a:gd name="connsiteX221" fmla="*/ 2253080 w 11269336"/>
              <a:gd name="connsiteY221" fmla="*/ 2056363 h 2323145"/>
              <a:gd name="connsiteX222" fmla="*/ 2250906 w 11269336"/>
              <a:gd name="connsiteY222" fmla="*/ 2055654 h 2323145"/>
              <a:gd name="connsiteX223" fmla="*/ 2236905 w 11269336"/>
              <a:gd name="connsiteY223" fmla="*/ 2062882 h 2323145"/>
              <a:gd name="connsiteX224" fmla="*/ 2225830 w 11269336"/>
              <a:gd name="connsiteY224" fmla="*/ 2074027 h 2323145"/>
              <a:gd name="connsiteX225" fmla="*/ 2073776 w 11269336"/>
              <a:gd name="connsiteY225" fmla="*/ 2089244 h 2323145"/>
              <a:gd name="connsiteX226" fmla="*/ 1948256 w 11269336"/>
              <a:gd name="connsiteY226" fmla="*/ 2146616 h 2323145"/>
              <a:gd name="connsiteX227" fmla="*/ 1865582 w 11269336"/>
              <a:gd name="connsiteY227" fmla="*/ 2153738 h 2323145"/>
              <a:gd name="connsiteX228" fmla="*/ 1835210 w 11269336"/>
              <a:gd name="connsiteY228" fmla="*/ 2134244 h 2323145"/>
              <a:gd name="connsiteX229" fmla="*/ 1632661 w 11269336"/>
              <a:gd name="connsiteY229" fmla="*/ 2173882 h 2323145"/>
              <a:gd name="connsiteX230" fmla="*/ 1579590 w 11269336"/>
              <a:gd name="connsiteY230" fmla="*/ 2173680 h 2323145"/>
              <a:gd name="connsiteX231" fmla="*/ 1535601 w 11269336"/>
              <a:gd name="connsiteY231" fmla="*/ 2194590 h 2323145"/>
              <a:gd name="connsiteX232" fmla="*/ 1515594 w 11269336"/>
              <a:gd name="connsiteY232" fmla="*/ 2189622 h 2323145"/>
              <a:gd name="connsiteX233" fmla="*/ 1512113 w 11269336"/>
              <a:gd name="connsiteY233" fmla="*/ 2188534 h 2323145"/>
              <a:gd name="connsiteX234" fmla="*/ 1498838 w 11269336"/>
              <a:gd name="connsiteY234" fmla="*/ 2189213 h 2323145"/>
              <a:gd name="connsiteX235" fmla="*/ 1494279 w 11269336"/>
              <a:gd name="connsiteY235" fmla="*/ 2183112 h 2323145"/>
              <a:gd name="connsiteX236" fmla="*/ 1473714 w 11269336"/>
              <a:gd name="connsiteY236" fmla="*/ 2179625 h 2323145"/>
              <a:gd name="connsiteX237" fmla="*/ 1449503 w 11269336"/>
              <a:gd name="connsiteY237" fmla="*/ 2182633 h 2323145"/>
              <a:gd name="connsiteX238" fmla="*/ 1266687 w 11269336"/>
              <a:gd name="connsiteY238" fmla="*/ 2212688 h 2323145"/>
              <a:gd name="connsiteX239" fmla="*/ 1239614 w 11269336"/>
              <a:gd name="connsiteY239" fmla="*/ 2209727 h 2323145"/>
              <a:gd name="connsiteX240" fmla="*/ 1202436 w 11269336"/>
              <a:gd name="connsiteY240" fmla="*/ 2209817 h 2323145"/>
              <a:gd name="connsiteX241" fmla="*/ 1136097 w 11269336"/>
              <a:gd name="connsiteY241" fmla="*/ 2205112 h 2323145"/>
              <a:gd name="connsiteX242" fmla="*/ 988232 w 11269336"/>
              <a:gd name="connsiteY242" fmla="*/ 2235635 h 2323145"/>
              <a:gd name="connsiteX243" fmla="*/ 981959 w 11269336"/>
              <a:gd name="connsiteY243" fmla="*/ 2231607 h 2323145"/>
              <a:gd name="connsiteX244" fmla="*/ 938600 w 11269336"/>
              <a:gd name="connsiteY244" fmla="*/ 2238113 h 2323145"/>
              <a:gd name="connsiteX245" fmla="*/ 791788 w 11269336"/>
              <a:gd name="connsiteY245" fmla="*/ 2293224 h 2323145"/>
              <a:gd name="connsiteX246" fmla="*/ 706914 w 11269336"/>
              <a:gd name="connsiteY246" fmla="*/ 2305046 h 2323145"/>
              <a:gd name="connsiteX247" fmla="*/ 675971 w 11269336"/>
              <a:gd name="connsiteY247" fmla="*/ 2304030 h 2323145"/>
              <a:gd name="connsiteX248" fmla="*/ 624180 w 11269336"/>
              <a:gd name="connsiteY248" fmla="*/ 2302650 h 2323145"/>
              <a:gd name="connsiteX249" fmla="*/ 583453 w 11269336"/>
              <a:gd name="connsiteY249" fmla="*/ 2288788 h 2323145"/>
              <a:gd name="connsiteX250" fmla="*/ 540946 w 11269336"/>
              <a:gd name="connsiteY250" fmla="*/ 2292721 h 2323145"/>
              <a:gd name="connsiteX251" fmla="*/ 533680 w 11269336"/>
              <a:gd name="connsiteY251" fmla="*/ 2310233 h 2323145"/>
              <a:gd name="connsiteX252" fmla="*/ 487366 w 11269336"/>
              <a:gd name="connsiteY252" fmla="*/ 2309053 h 2323145"/>
              <a:gd name="connsiteX253" fmla="*/ 416820 w 11269336"/>
              <a:gd name="connsiteY253" fmla="*/ 2305443 h 2323145"/>
              <a:gd name="connsiteX254" fmla="*/ 376805 w 11269336"/>
              <a:gd name="connsiteY254" fmla="*/ 2307647 h 2323145"/>
              <a:gd name="connsiteX255" fmla="*/ 266777 w 11269336"/>
              <a:gd name="connsiteY255" fmla="*/ 2309012 h 2323145"/>
              <a:gd name="connsiteX256" fmla="*/ 156013 w 11269336"/>
              <a:gd name="connsiteY256" fmla="*/ 2306832 h 2323145"/>
              <a:gd name="connsiteX257" fmla="*/ 87258 w 11269336"/>
              <a:gd name="connsiteY257" fmla="*/ 2285511 h 2323145"/>
              <a:gd name="connsiteX258" fmla="*/ 23798 w 11269336"/>
              <a:gd name="connsiteY258" fmla="*/ 2281822 h 2323145"/>
              <a:gd name="connsiteX259" fmla="*/ 0 w 11269336"/>
              <a:gd name="connsiteY259" fmla="*/ 2285369 h 2323145"/>
              <a:gd name="connsiteX260" fmla="*/ 0 w 11269336"/>
              <a:gd name="connsiteY26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593061 w 11269336"/>
              <a:gd name="connsiteY141" fmla="*/ 2171597 h 2323145"/>
              <a:gd name="connsiteX142" fmla="*/ 4533444 w 11269336"/>
              <a:gd name="connsiteY142" fmla="*/ 2181200 h 2323145"/>
              <a:gd name="connsiteX143" fmla="*/ 4492832 w 11269336"/>
              <a:gd name="connsiteY143" fmla="*/ 2188033 h 2323145"/>
              <a:gd name="connsiteX144" fmla="*/ 4467257 w 11269336"/>
              <a:gd name="connsiteY144" fmla="*/ 2196121 h 2323145"/>
              <a:gd name="connsiteX145" fmla="*/ 4459937 w 11269336"/>
              <a:gd name="connsiteY145" fmla="*/ 2195182 h 2323145"/>
              <a:gd name="connsiteX146" fmla="*/ 4433312 w 11269336"/>
              <a:gd name="connsiteY146" fmla="*/ 2199004 h 2323145"/>
              <a:gd name="connsiteX147" fmla="*/ 4420601 w 11269336"/>
              <a:gd name="connsiteY147" fmla="*/ 2205158 h 2323145"/>
              <a:gd name="connsiteX148" fmla="*/ 4405765 w 11269336"/>
              <a:gd name="connsiteY148" fmla="*/ 2199902 h 2323145"/>
              <a:gd name="connsiteX149" fmla="*/ 4401354 w 11269336"/>
              <a:gd name="connsiteY149" fmla="*/ 2194745 h 2323145"/>
              <a:gd name="connsiteX150" fmla="*/ 4383151 w 11269336"/>
              <a:gd name="connsiteY150" fmla="*/ 2201140 h 2323145"/>
              <a:gd name="connsiteX151" fmla="*/ 4366646 w 11269336"/>
              <a:gd name="connsiteY151" fmla="*/ 2198564 h 2323145"/>
              <a:gd name="connsiteX152" fmla="*/ 4354009 w 11269336"/>
              <a:gd name="connsiteY152" fmla="*/ 2204984 h 2323145"/>
              <a:gd name="connsiteX153" fmla="*/ 4348284 w 11269336"/>
              <a:gd name="connsiteY153" fmla="*/ 2205270 h 2323145"/>
              <a:gd name="connsiteX154" fmla="*/ 4333906 w 11269336"/>
              <a:gd name="connsiteY154" fmla="*/ 2205251 h 2323145"/>
              <a:gd name="connsiteX155" fmla="*/ 4308819 w 11269336"/>
              <a:gd name="connsiteY155" fmla="*/ 2203822 h 2323145"/>
              <a:gd name="connsiteX156" fmla="*/ 4301210 w 11269336"/>
              <a:gd name="connsiteY156" fmla="*/ 2204456 h 2323145"/>
              <a:gd name="connsiteX157" fmla="*/ 4283095 w 11269336"/>
              <a:gd name="connsiteY157" fmla="*/ 2198177 h 2323145"/>
              <a:gd name="connsiteX158" fmla="*/ 4250119 w 11269336"/>
              <a:gd name="connsiteY158" fmla="*/ 2196342 h 2323145"/>
              <a:gd name="connsiteX159" fmla="*/ 4189203 w 11269336"/>
              <a:gd name="connsiteY159" fmla="*/ 2178994 h 2323145"/>
              <a:gd name="connsiteX160" fmla="*/ 4154035 w 11269336"/>
              <a:gd name="connsiteY160" fmla="*/ 2171950 h 2323145"/>
              <a:gd name="connsiteX161" fmla="*/ 4129569 w 11269336"/>
              <a:gd name="connsiteY161" fmla="*/ 2163850 h 2323145"/>
              <a:gd name="connsiteX162" fmla="*/ 4061250 w 11269336"/>
              <a:gd name="connsiteY162" fmla="*/ 2159236 h 2323145"/>
              <a:gd name="connsiteX163" fmla="*/ 3945480 w 11269336"/>
              <a:gd name="connsiteY163" fmla="*/ 2158279 h 2323145"/>
              <a:gd name="connsiteX164" fmla="*/ 3921468 w 11269336"/>
              <a:gd name="connsiteY164" fmla="*/ 2156588 h 2323145"/>
              <a:gd name="connsiteX165" fmla="*/ 3903348 w 11269336"/>
              <a:gd name="connsiteY165" fmla="*/ 2149220 h 2323145"/>
              <a:gd name="connsiteX166" fmla="*/ 3901342 w 11269336"/>
              <a:gd name="connsiteY166" fmla="*/ 2142355 h 2323145"/>
              <a:gd name="connsiteX167" fmla="*/ 3888539 w 11269336"/>
              <a:gd name="connsiteY167" fmla="*/ 2140476 h 2323145"/>
              <a:gd name="connsiteX168" fmla="*/ 3885662 w 11269336"/>
              <a:gd name="connsiteY168" fmla="*/ 2138740 h 2323145"/>
              <a:gd name="connsiteX169" fmla="*/ 3868627 w 11269336"/>
              <a:gd name="connsiteY169" fmla="*/ 2130023 h 2323145"/>
              <a:gd name="connsiteX170" fmla="*/ 3819177 w 11269336"/>
              <a:gd name="connsiteY170" fmla="*/ 2142111 h 2323145"/>
              <a:gd name="connsiteX171" fmla="*/ 3769100 w 11269336"/>
              <a:gd name="connsiteY171" fmla="*/ 2131731 h 2323145"/>
              <a:gd name="connsiteX172" fmla="*/ 3562752 w 11269336"/>
              <a:gd name="connsiteY172" fmla="*/ 2131785 h 2323145"/>
              <a:gd name="connsiteX173" fmla="*/ 3541402 w 11269336"/>
              <a:gd name="connsiteY173" fmla="*/ 2106821 h 2323145"/>
              <a:gd name="connsiteX174" fmla="*/ 3365341 w 11269336"/>
              <a:gd name="connsiteY174" fmla="*/ 2077638 h 2323145"/>
              <a:gd name="connsiteX175" fmla="*/ 3170922 w 11269336"/>
              <a:gd name="connsiteY175" fmla="*/ 2115957 h 2323145"/>
              <a:gd name="connsiteX176" fmla="*/ 3156256 w 11269336"/>
              <a:gd name="connsiteY176" fmla="*/ 2124773 h 2323145"/>
              <a:gd name="connsiteX177" fmla="*/ 3140298 w 11269336"/>
              <a:gd name="connsiteY177" fmla="*/ 2129182 h 2323145"/>
              <a:gd name="connsiteX178" fmla="*/ 3138514 w 11269336"/>
              <a:gd name="connsiteY178" fmla="*/ 2128069 h 2323145"/>
              <a:gd name="connsiteX179" fmla="*/ 3120467 w 11269336"/>
              <a:gd name="connsiteY179" fmla="*/ 2128281 h 2323145"/>
              <a:gd name="connsiteX180" fmla="*/ 3116175 w 11269336"/>
              <a:gd name="connsiteY180" fmla="*/ 2131633 h 2323145"/>
              <a:gd name="connsiteX181" fmla="*/ 3103685 w 11269336"/>
              <a:gd name="connsiteY181" fmla="*/ 2132814 h 2323145"/>
              <a:gd name="connsiteX182" fmla="*/ 3078794 w 11269336"/>
              <a:gd name="connsiteY182" fmla="*/ 2137935 h 2323145"/>
              <a:gd name="connsiteX183" fmla="*/ 3074407 w 11269336"/>
              <a:gd name="connsiteY183" fmla="*/ 2136274 h 2323145"/>
              <a:gd name="connsiteX184" fmla="*/ 3037285 w 11269336"/>
              <a:gd name="connsiteY184" fmla="*/ 2139919 h 2323145"/>
              <a:gd name="connsiteX185" fmla="*/ 3036901 w 11269336"/>
              <a:gd name="connsiteY185" fmla="*/ 2138726 h 2323145"/>
              <a:gd name="connsiteX186" fmla="*/ 3026996 w 11269336"/>
              <a:gd name="connsiteY186" fmla="*/ 2134322 h 2323145"/>
              <a:gd name="connsiteX187" fmla="*/ 3007772 w 11269336"/>
              <a:gd name="connsiteY187" fmla="*/ 2128742 h 2323145"/>
              <a:gd name="connsiteX188" fmla="*/ 2965030 w 11269336"/>
              <a:gd name="connsiteY188" fmla="*/ 2100494 h 2323145"/>
              <a:gd name="connsiteX189" fmla="*/ 2926342 w 11269336"/>
              <a:gd name="connsiteY189" fmla="*/ 2104155 h 2323145"/>
              <a:gd name="connsiteX190" fmla="*/ 2918608 w 11269336"/>
              <a:gd name="connsiteY190" fmla="*/ 2104215 h 2323145"/>
              <a:gd name="connsiteX191" fmla="*/ 2918475 w 11269336"/>
              <a:gd name="connsiteY191" fmla="*/ 2103937 h 2323145"/>
              <a:gd name="connsiteX192" fmla="*/ 2910360 w 11269336"/>
              <a:gd name="connsiteY192" fmla="*/ 2103444 h 2323145"/>
              <a:gd name="connsiteX193" fmla="*/ 2904507 w 11269336"/>
              <a:gd name="connsiteY193" fmla="*/ 2104326 h 2323145"/>
              <a:gd name="connsiteX194" fmla="*/ 2889503 w 11269336"/>
              <a:gd name="connsiteY194" fmla="*/ 2104443 h 2323145"/>
              <a:gd name="connsiteX195" fmla="*/ 2884480 w 11269336"/>
              <a:gd name="connsiteY195" fmla="*/ 2102626 h 2323145"/>
              <a:gd name="connsiteX196" fmla="*/ 2882689 w 11269336"/>
              <a:gd name="connsiteY196" fmla="*/ 2099228 h 2323145"/>
              <a:gd name="connsiteX197" fmla="*/ 2881291 w 11269336"/>
              <a:gd name="connsiteY197" fmla="*/ 2099618 h 2323145"/>
              <a:gd name="connsiteX198" fmla="*/ 2853979 w 11269336"/>
              <a:gd name="connsiteY198" fmla="*/ 2090388 h 2323145"/>
              <a:gd name="connsiteX199" fmla="*/ 2791790 w 11269336"/>
              <a:gd name="connsiteY199" fmla="*/ 2080332 h 2323145"/>
              <a:gd name="connsiteX200" fmla="*/ 2755844 w 11269336"/>
              <a:gd name="connsiteY200" fmla="*/ 2078874 h 2323145"/>
              <a:gd name="connsiteX201" fmla="*/ 2657742 w 11269336"/>
              <a:gd name="connsiteY201" fmla="*/ 2070179 h 2323145"/>
              <a:gd name="connsiteX202" fmla="*/ 2559549 w 11269336"/>
              <a:gd name="connsiteY202" fmla="*/ 2057873 h 2323145"/>
              <a:gd name="connsiteX203" fmla="*/ 2512054 w 11269336"/>
              <a:gd name="connsiteY203" fmla="*/ 2031671 h 2323145"/>
              <a:gd name="connsiteX204" fmla="*/ 2506437 w 11269336"/>
              <a:gd name="connsiteY204" fmla="*/ 2030918 h 2323145"/>
              <a:gd name="connsiteX205" fmla="*/ 2491752 w 11269336"/>
              <a:gd name="connsiteY205" fmla="*/ 2033906 h 2323145"/>
              <a:gd name="connsiteX206" fmla="*/ 2486338 w 11269336"/>
              <a:gd name="connsiteY206" fmla="*/ 2035862 h 2323145"/>
              <a:gd name="connsiteX207" fmla="*/ 2478186 w 11269336"/>
              <a:gd name="connsiteY207" fmla="*/ 2036953 h 2323145"/>
              <a:gd name="connsiteX208" fmla="*/ 2477950 w 11269336"/>
              <a:gd name="connsiteY208" fmla="*/ 2036715 h 2323145"/>
              <a:gd name="connsiteX209" fmla="*/ 2470381 w 11269336"/>
              <a:gd name="connsiteY209" fmla="*/ 2038256 h 2323145"/>
              <a:gd name="connsiteX210" fmla="*/ 2433781 w 11269336"/>
              <a:gd name="connsiteY210" fmla="*/ 2049140 h 2323145"/>
              <a:gd name="connsiteX211" fmla="*/ 2381172 w 11269336"/>
              <a:gd name="connsiteY211" fmla="*/ 2030645 h 2323145"/>
              <a:gd name="connsiteX212" fmla="*/ 2360198 w 11269336"/>
              <a:gd name="connsiteY212" fmla="*/ 2029059 h 2323145"/>
              <a:gd name="connsiteX213" fmla="*/ 2348815 w 11269336"/>
              <a:gd name="connsiteY213" fmla="*/ 2026798 h 2323145"/>
              <a:gd name="connsiteX214" fmla="*/ 2347988 w 11269336"/>
              <a:gd name="connsiteY214" fmla="*/ 2025745 h 2323145"/>
              <a:gd name="connsiteX215" fmla="*/ 2312920 w 11269336"/>
              <a:gd name="connsiteY215" fmla="*/ 2036311 h 2323145"/>
              <a:gd name="connsiteX216" fmla="*/ 2307986 w 11269336"/>
              <a:gd name="connsiteY216" fmla="*/ 2035583 h 2323145"/>
              <a:gd name="connsiteX217" fmla="*/ 2285481 w 11269336"/>
              <a:gd name="connsiteY217" fmla="*/ 2045197 h 2323145"/>
              <a:gd name="connsiteX218" fmla="*/ 2273666 w 11269336"/>
              <a:gd name="connsiteY218" fmla="*/ 2048710 h 2323145"/>
              <a:gd name="connsiteX219" fmla="*/ 2270719 w 11269336"/>
              <a:gd name="connsiteY219" fmla="*/ 2052702 h 2323145"/>
              <a:gd name="connsiteX220" fmla="*/ 2253080 w 11269336"/>
              <a:gd name="connsiteY220" fmla="*/ 2056363 h 2323145"/>
              <a:gd name="connsiteX221" fmla="*/ 2250906 w 11269336"/>
              <a:gd name="connsiteY221" fmla="*/ 2055654 h 2323145"/>
              <a:gd name="connsiteX222" fmla="*/ 2236905 w 11269336"/>
              <a:gd name="connsiteY222" fmla="*/ 2062882 h 2323145"/>
              <a:gd name="connsiteX223" fmla="*/ 2225830 w 11269336"/>
              <a:gd name="connsiteY223" fmla="*/ 2074027 h 2323145"/>
              <a:gd name="connsiteX224" fmla="*/ 2073776 w 11269336"/>
              <a:gd name="connsiteY224" fmla="*/ 2089244 h 2323145"/>
              <a:gd name="connsiteX225" fmla="*/ 1948256 w 11269336"/>
              <a:gd name="connsiteY225" fmla="*/ 2146616 h 2323145"/>
              <a:gd name="connsiteX226" fmla="*/ 1865582 w 11269336"/>
              <a:gd name="connsiteY226" fmla="*/ 2153738 h 2323145"/>
              <a:gd name="connsiteX227" fmla="*/ 1835210 w 11269336"/>
              <a:gd name="connsiteY227" fmla="*/ 2134244 h 2323145"/>
              <a:gd name="connsiteX228" fmla="*/ 1632661 w 11269336"/>
              <a:gd name="connsiteY228" fmla="*/ 2173882 h 2323145"/>
              <a:gd name="connsiteX229" fmla="*/ 1579590 w 11269336"/>
              <a:gd name="connsiteY229" fmla="*/ 2173680 h 2323145"/>
              <a:gd name="connsiteX230" fmla="*/ 1535601 w 11269336"/>
              <a:gd name="connsiteY230" fmla="*/ 2194590 h 2323145"/>
              <a:gd name="connsiteX231" fmla="*/ 1515594 w 11269336"/>
              <a:gd name="connsiteY231" fmla="*/ 2189622 h 2323145"/>
              <a:gd name="connsiteX232" fmla="*/ 1512113 w 11269336"/>
              <a:gd name="connsiteY232" fmla="*/ 2188534 h 2323145"/>
              <a:gd name="connsiteX233" fmla="*/ 1498838 w 11269336"/>
              <a:gd name="connsiteY233" fmla="*/ 2189213 h 2323145"/>
              <a:gd name="connsiteX234" fmla="*/ 1494279 w 11269336"/>
              <a:gd name="connsiteY234" fmla="*/ 2183112 h 2323145"/>
              <a:gd name="connsiteX235" fmla="*/ 1473714 w 11269336"/>
              <a:gd name="connsiteY235" fmla="*/ 2179625 h 2323145"/>
              <a:gd name="connsiteX236" fmla="*/ 1449503 w 11269336"/>
              <a:gd name="connsiteY236" fmla="*/ 2182633 h 2323145"/>
              <a:gd name="connsiteX237" fmla="*/ 1266687 w 11269336"/>
              <a:gd name="connsiteY237" fmla="*/ 2212688 h 2323145"/>
              <a:gd name="connsiteX238" fmla="*/ 1239614 w 11269336"/>
              <a:gd name="connsiteY238" fmla="*/ 2209727 h 2323145"/>
              <a:gd name="connsiteX239" fmla="*/ 1202436 w 11269336"/>
              <a:gd name="connsiteY239" fmla="*/ 2209817 h 2323145"/>
              <a:gd name="connsiteX240" fmla="*/ 1136097 w 11269336"/>
              <a:gd name="connsiteY240" fmla="*/ 2205112 h 2323145"/>
              <a:gd name="connsiteX241" fmla="*/ 988232 w 11269336"/>
              <a:gd name="connsiteY241" fmla="*/ 2235635 h 2323145"/>
              <a:gd name="connsiteX242" fmla="*/ 981959 w 11269336"/>
              <a:gd name="connsiteY242" fmla="*/ 2231607 h 2323145"/>
              <a:gd name="connsiteX243" fmla="*/ 938600 w 11269336"/>
              <a:gd name="connsiteY243" fmla="*/ 2238113 h 2323145"/>
              <a:gd name="connsiteX244" fmla="*/ 791788 w 11269336"/>
              <a:gd name="connsiteY244" fmla="*/ 2293224 h 2323145"/>
              <a:gd name="connsiteX245" fmla="*/ 706914 w 11269336"/>
              <a:gd name="connsiteY245" fmla="*/ 2305046 h 2323145"/>
              <a:gd name="connsiteX246" fmla="*/ 675971 w 11269336"/>
              <a:gd name="connsiteY246" fmla="*/ 2304030 h 2323145"/>
              <a:gd name="connsiteX247" fmla="*/ 624180 w 11269336"/>
              <a:gd name="connsiteY247" fmla="*/ 2302650 h 2323145"/>
              <a:gd name="connsiteX248" fmla="*/ 583453 w 11269336"/>
              <a:gd name="connsiteY248" fmla="*/ 2288788 h 2323145"/>
              <a:gd name="connsiteX249" fmla="*/ 540946 w 11269336"/>
              <a:gd name="connsiteY249" fmla="*/ 2292721 h 2323145"/>
              <a:gd name="connsiteX250" fmla="*/ 533680 w 11269336"/>
              <a:gd name="connsiteY250" fmla="*/ 2310233 h 2323145"/>
              <a:gd name="connsiteX251" fmla="*/ 487366 w 11269336"/>
              <a:gd name="connsiteY251" fmla="*/ 2309053 h 2323145"/>
              <a:gd name="connsiteX252" fmla="*/ 416820 w 11269336"/>
              <a:gd name="connsiteY252" fmla="*/ 2305443 h 2323145"/>
              <a:gd name="connsiteX253" fmla="*/ 376805 w 11269336"/>
              <a:gd name="connsiteY253" fmla="*/ 2307647 h 2323145"/>
              <a:gd name="connsiteX254" fmla="*/ 266777 w 11269336"/>
              <a:gd name="connsiteY254" fmla="*/ 2309012 h 2323145"/>
              <a:gd name="connsiteX255" fmla="*/ 156013 w 11269336"/>
              <a:gd name="connsiteY255" fmla="*/ 2306832 h 2323145"/>
              <a:gd name="connsiteX256" fmla="*/ 87258 w 11269336"/>
              <a:gd name="connsiteY256" fmla="*/ 2285511 h 2323145"/>
              <a:gd name="connsiteX257" fmla="*/ 23798 w 11269336"/>
              <a:gd name="connsiteY257" fmla="*/ 2281822 h 2323145"/>
              <a:gd name="connsiteX258" fmla="*/ 0 w 11269336"/>
              <a:gd name="connsiteY258" fmla="*/ 2285369 h 2323145"/>
              <a:gd name="connsiteX259" fmla="*/ 0 w 11269336"/>
              <a:gd name="connsiteY25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83151 w 11269336"/>
              <a:gd name="connsiteY149" fmla="*/ 2201140 h 2323145"/>
              <a:gd name="connsiteX150" fmla="*/ 4366646 w 11269336"/>
              <a:gd name="connsiteY150" fmla="*/ 2198564 h 2323145"/>
              <a:gd name="connsiteX151" fmla="*/ 4354009 w 11269336"/>
              <a:gd name="connsiteY151" fmla="*/ 2204984 h 2323145"/>
              <a:gd name="connsiteX152" fmla="*/ 4348284 w 11269336"/>
              <a:gd name="connsiteY152" fmla="*/ 2205270 h 2323145"/>
              <a:gd name="connsiteX153" fmla="*/ 4333906 w 11269336"/>
              <a:gd name="connsiteY153" fmla="*/ 2205251 h 2323145"/>
              <a:gd name="connsiteX154" fmla="*/ 4308819 w 11269336"/>
              <a:gd name="connsiteY154" fmla="*/ 2203822 h 2323145"/>
              <a:gd name="connsiteX155" fmla="*/ 4301210 w 11269336"/>
              <a:gd name="connsiteY155" fmla="*/ 2204456 h 2323145"/>
              <a:gd name="connsiteX156" fmla="*/ 4283095 w 11269336"/>
              <a:gd name="connsiteY156" fmla="*/ 2198177 h 2323145"/>
              <a:gd name="connsiteX157" fmla="*/ 4250119 w 11269336"/>
              <a:gd name="connsiteY157" fmla="*/ 2196342 h 2323145"/>
              <a:gd name="connsiteX158" fmla="*/ 4189203 w 11269336"/>
              <a:gd name="connsiteY158" fmla="*/ 2178994 h 2323145"/>
              <a:gd name="connsiteX159" fmla="*/ 4154035 w 11269336"/>
              <a:gd name="connsiteY159" fmla="*/ 2171950 h 2323145"/>
              <a:gd name="connsiteX160" fmla="*/ 4129569 w 11269336"/>
              <a:gd name="connsiteY160" fmla="*/ 2163850 h 2323145"/>
              <a:gd name="connsiteX161" fmla="*/ 4061250 w 11269336"/>
              <a:gd name="connsiteY161" fmla="*/ 2159236 h 2323145"/>
              <a:gd name="connsiteX162" fmla="*/ 3945480 w 11269336"/>
              <a:gd name="connsiteY162" fmla="*/ 2158279 h 2323145"/>
              <a:gd name="connsiteX163" fmla="*/ 3921468 w 11269336"/>
              <a:gd name="connsiteY163" fmla="*/ 2156588 h 2323145"/>
              <a:gd name="connsiteX164" fmla="*/ 3903348 w 11269336"/>
              <a:gd name="connsiteY164" fmla="*/ 2149220 h 2323145"/>
              <a:gd name="connsiteX165" fmla="*/ 3901342 w 11269336"/>
              <a:gd name="connsiteY165" fmla="*/ 2142355 h 2323145"/>
              <a:gd name="connsiteX166" fmla="*/ 3888539 w 11269336"/>
              <a:gd name="connsiteY166" fmla="*/ 2140476 h 2323145"/>
              <a:gd name="connsiteX167" fmla="*/ 3885662 w 11269336"/>
              <a:gd name="connsiteY167" fmla="*/ 2138740 h 2323145"/>
              <a:gd name="connsiteX168" fmla="*/ 3868627 w 11269336"/>
              <a:gd name="connsiteY168" fmla="*/ 2130023 h 2323145"/>
              <a:gd name="connsiteX169" fmla="*/ 3819177 w 11269336"/>
              <a:gd name="connsiteY169" fmla="*/ 2142111 h 2323145"/>
              <a:gd name="connsiteX170" fmla="*/ 3769100 w 11269336"/>
              <a:gd name="connsiteY170" fmla="*/ 2131731 h 2323145"/>
              <a:gd name="connsiteX171" fmla="*/ 3562752 w 11269336"/>
              <a:gd name="connsiteY171" fmla="*/ 2131785 h 2323145"/>
              <a:gd name="connsiteX172" fmla="*/ 3541402 w 11269336"/>
              <a:gd name="connsiteY172" fmla="*/ 2106821 h 2323145"/>
              <a:gd name="connsiteX173" fmla="*/ 3365341 w 11269336"/>
              <a:gd name="connsiteY173" fmla="*/ 2077638 h 2323145"/>
              <a:gd name="connsiteX174" fmla="*/ 3170922 w 11269336"/>
              <a:gd name="connsiteY174" fmla="*/ 2115957 h 2323145"/>
              <a:gd name="connsiteX175" fmla="*/ 3156256 w 11269336"/>
              <a:gd name="connsiteY175" fmla="*/ 2124773 h 2323145"/>
              <a:gd name="connsiteX176" fmla="*/ 3140298 w 11269336"/>
              <a:gd name="connsiteY176" fmla="*/ 2129182 h 2323145"/>
              <a:gd name="connsiteX177" fmla="*/ 3138514 w 11269336"/>
              <a:gd name="connsiteY177" fmla="*/ 2128069 h 2323145"/>
              <a:gd name="connsiteX178" fmla="*/ 3120467 w 11269336"/>
              <a:gd name="connsiteY178" fmla="*/ 2128281 h 2323145"/>
              <a:gd name="connsiteX179" fmla="*/ 3116175 w 11269336"/>
              <a:gd name="connsiteY179" fmla="*/ 2131633 h 2323145"/>
              <a:gd name="connsiteX180" fmla="*/ 3103685 w 11269336"/>
              <a:gd name="connsiteY180" fmla="*/ 2132814 h 2323145"/>
              <a:gd name="connsiteX181" fmla="*/ 3078794 w 11269336"/>
              <a:gd name="connsiteY181" fmla="*/ 2137935 h 2323145"/>
              <a:gd name="connsiteX182" fmla="*/ 3074407 w 11269336"/>
              <a:gd name="connsiteY182" fmla="*/ 2136274 h 2323145"/>
              <a:gd name="connsiteX183" fmla="*/ 3037285 w 11269336"/>
              <a:gd name="connsiteY183" fmla="*/ 2139919 h 2323145"/>
              <a:gd name="connsiteX184" fmla="*/ 3036901 w 11269336"/>
              <a:gd name="connsiteY184" fmla="*/ 2138726 h 2323145"/>
              <a:gd name="connsiteX185" fmla="*/ 3026996 w 11269336"/>
              <a:gd name="connsiteY185" fmla="*/ 2134322 h 2323145"/>
              <a:gd name="connsiteX186" fmla="*/ 3007772 w 11269336"/>
              <a:gd name="connsiteY186" fmla="*/ 2128742 h 2323145"/>
              <a:gd name="connsiteX187" fmla="*/ 2965030 w 11269336"/>
              <a:gd name="connsiteY187" fmla="*/ 2100494 h 2323145"/>
              <a:gd name="connsiteX188" fmla="*/ 2926342 w 11269336"/>
              <a:gd name="connsiteY188" fmla="*/ 2104155 h 2323145"/>
              <a:gd name="connsiteX189" fmla="*/ 2918608 w 11269336"/>
              <a:gd name="connsiteY189" fmla="*/ 2104215 h 2323145"/>
              <a:gd name="connsiteX190" fmla="*/ 2918475 w 11269336"/>
              <a:gd name="connsiteY190" fmla="*/ 2103937 h 2323145"/>
              <a:gd name="connsiteX191" fmla="*/ 2910360 w 11269336"/>
              <a:gd name="connsiteY191" fmla="*/ 2103444 h 2323145"/>
              <a:gd name="connsiteX192" fmla="*/ 2904507 w 11269336"/>
              <a:gd name="connsiteY192" fmla="*/ 2104326 h 2323145"/>
              <a:gd name="connsiteX193" fmla="*/ 2889503 w 11269336"/>
              <a:gd name="connsiteY193" fmla="*/ 2104443 h 2323145"/>
              <a:gd name="connsiteX194" fmla="*/ 2884480 w 11269336"/>
              <a:gd name="connsiteY194" fmla="*/ 2102626 h 2323145"/>
              <a:gd name="connsiteX195" fmla="*/ 2882689 w 11269336"/>
              <a:gd name="connsiteY195" fmla="*/ 2099228 h 2323145"/>
              <a:gd name="connsiteX196" fmla="*/ 2881291 w 11269336"/>
              <a:gd name="connsiteY196" fmla="*/ 2099618 h 2323145"/>
              <a:gd name="connsiteX197" fmla="*/ 2853979 w 11269336"/>
              <a:gd name="connsiteY197" fmla="*/ 2090388 h 2323145"/>
              <a:gd name="connsiteX198" fmla="*/ 2791790 w 11269336"/>
              <a:gd name="connsiteY198" fmla="*/ 2080332 h 2323145"/>
              <a:gd name="connsiteX199" fmla="*/ 2755844 w 11269336"/>
              <a:gd name="connsiteY199" fmla="*/ 2078874 h 2323145"/>
              <a:gd name="connsiteX200" fmla="*/ 2657742 w 11269336"/>
              <a:gd name="connsiteY200" fmla="*/ 2070179 h 2323145"/>
              <a:gd name="connsiteX201" fmla="*/ 2559549 w 11269336"/>
              <a:gd name="connsiteY201" fmla="*/ 2057873 h 2323145"/>
              <a:gd name="connsiteX202" fmla="*/ 2512054 w 11269336"/>
              <a:gd name="connsiteY202" fmla="*/ 2031671 h 2323145"/>
              <a:gd name="connsiteX203" fmla="*/ 2506437 w 11269336"/>
              <a:gd name="connsiteY203" fmla="*/ 2030918 h 2323145"/>
              <a:gd name="connsiteX204" fmla="*/ 2491752 w 11269336"/>
              <a:gd name="connsiteY204" fmla="*/ 2033906 h 2323145"/>
              <a:gd name="connsiteX205" fmla="*/ 2486338 w 11269336"/>
              <a:gd name="connsiteY205" fmla="*/ 2035862 h 2323145"/>
              <a:gd name="connsiteX206" fmla="*/ 2478186 w 11269336"/>
              <a:gd name="connsiteY206" fmla="*/ 2036953 h 2323145"/>
              <a:gd name="connsiteX207" fmla="*/ 2477950 w 11269336"/>
              <a:gd name="connsiteY207" fmla="*/ 2036715 h 2323145"/>
              <a:gd name="connsiteX208" fmla="*/ 2470381 w 11269336"/>
              <a:gd name="connsiteY208" fmla="*/ 2038256 h 2323145"/>
              <a:gd name="connsiteX209" fmla="*/ 2433781 w 11269336"/>
              <a:gd name="connsiteY209" fmla="*/ 2049140 h 2323145"/>
              <a:gd name="connsiteX210" fmla="*/ 2381172 w 11269336"/>
              <a:gd name="connsiteY210" fmla="*/ 2030645 h 2323145"/>
              <a:gd name="connsiteX211" fmla="*/ 2360198 w 11269336"/>
              <a:gd name="connsiteY211" fmla="*/ 2029059 h 2323145"/>
              <a:gd name="connsiteX212" fmla="*/ 2348815 w 11269336"/>
              <a:gd name="connsiteY212" fmla="*/ 2026798 h 2323145"/>
              <a:gd name="connsiteX213" fmla="*/ 2347988 w 11269336"/>
              <a:gd name="connsiteY213" fmla="*/ 2025745 h 2323145"/>
              <a:gd name="connsiteX214" fmla="*/ 2312920 w 11269336"/>
              <a:gd name="connsiteY214" fmla="*/ 2036311 h 2323145"/>
              <a:gd name="connsiteX215" fmla="*/ 2307986 w 11269336"/>
              <a:gd name="connsiteY215" fmla="*/ 2035583 h 2323145"/>
              <a:gd name="connsiteX216" fmla="*/ 2285481 w 11269336"/>
              <a:gd name="connsiteY216" fmla="*/ 2045197 h 2323145"/>
              <a:gd name="connsiteX217" fmla="*/ 2273666 w 11269336"/>
              <a:gd name="connsiteY217" fmla="*/ 2048710 h 2323145"/>
              <a:gd name="connsiteX218" fmla="*/ 2270719 w 11269336"/>
              <a:gd name="connsiteY218" fmla="*/ 2052702 h 2323145"/>
              <a:gd name="connsiteX219" fmla="*/ 2253080 w 11269336"/>
              <a:gd name="connsiteY219" fmla="*/ 2056363 h 2323145"/>
              <a:gd name="connsiteX220" fmla="*/ 2250906 w 11269336"/>
              <a:gd name="connsiteY220" fmla="*/ 2055654 h 2323145"/>
              <a:gd name="connsiteX221" fmla="*/ 2236905 w 11269336"/>
              <a:gd name="connsiteY221" fmla="*/ 2062882 h 2323145"/>
              <a:gd name="connsiteX222" fmla="*/ 2225830 w 11269336"/>
              <a:gd name="connsiteY222" fmla="*/ 2074027 h 2323145"/>
              <a:gd name="connsiteX223" fmla="*/ 2073776 w 11269336"/>
              <a:gd name="connsiteY223" fmla="*/ 2089244 h 2323145"/>
              <a:gd name="connsiteX224" fmla="*/ 1948256 w 11269336"/>
              <a:gd name="connsiteY224" fmla="*/ 2146616 h 2323145"/>
              <a:gd name="connsiteX225" fmla="*/ 1865582 w 11269336"/>
              <a:gd name="connsiteY225" fmla="*/ 2153738 h 2323145"/>
              <a:gd name="connsiteX226" fmla="*/ 1835210 w 11269336"/>
              <a:gd name="connsiteY226" fmla="*/ 2134244 h 2323145"/>
              <a:gd name="connsiteX227" fmla="*/ 1632661 w 11269336"/>
              <a:gd name="connsiteY227" fmla="*/ 2173882 h 2323145"/>
              <a:gd name="connsiteX228" fmla="*/ 1579590 w 11269336"/>
              <a:gd name="connsiteY228" fmla="*/ 2173680 h 2323145"/>
              <a:gd name="connsiteX229" fmla="*/ 1535601 w 11269336"/>
              <a:gd name="connsiteY229" fmla="*/ 2194590 h 2323145"/>
              <a:gd name="connsiteX230" fmla="*/ 1515594 w 11269336"/>
              <a:gd name="connsiteY230" fmla="*/ 2189622 h 2323145"/>
              <a:gd name="connsiteX231" fmla="*/ 1512113 w 11269336"/>
              <a:gd name="connsiteY231" fmla="*/ 2188534 h 2323145"/>
              <a:gd name="connsiteX232" fmla="*/ 1498838 w 11269336"/>
              <a:gd name="connsiteY232" fmla="*/ 2189213 h 2323145"/>
              <a:gd name="connsiteX233" fmla="*/ 1494279 w 11269336"/>
              <a:gd name="connsiteY233" fmla="*/ 2183112 h 2323145"/>
              <a:gd name="connsiteX234" fmla="*/ 1473714 w 11269336"/>
              <a:gd name="connsiteY234" fmla="*/ 2179625 h 2323145"/>
              <a:gd name="connsiteX235" fmla="*/ 1449503 w 11269336"/>
              <a:gd name="connsiteY235" fmla="*/ 2182633 h 2323145"/>
              <a:gd name="connsiteX236" fmla="*/ 1266687 w 11269336"/>
              <a:gd name="connsiteY236" fmla="*/ 2212688 h 2323145"/>
              <a:gd name="connsiteX237" fmla="*/ 1239614 w 11269336"/>
              <a:gd name="connsiteY237" fmla="*/ 2209727 h 2323145"/>
              <a:gd name="connsiteX238" fmla="*/ 1202436 w 11269336"/>
              <a:gd name="connsiteY238" fmla="*/ 2209817 h 2323145"/>
              <a:gd name="connsiteX239" fmla="*/ 1136097 w 11269336"/>
              <a:gd name="connsiteY239" fmla="*/ 2205112 h 2323145"/>
              <a:gd name="connsiteX240" fmla="*/ 988232 w 11269336"/>
              <a:gd name="connsiteY240" fmla="*/ 2235635 h 2323145"/>
              <a:gd name="connsiteX241" fmla="*/ 981959 w 11269336"/>
              <a:gd name="connsiteY241" fmla="*/ 2231607 h 2323145"/>
              <a:gd name="connsiteX242" fmla="*/ 938600 w 11269336"/>
              <a:gd name="connsiteY242" fmla="*/ 2238113 h 2323145"/>
              <a:gd name="connsiteX243" fmla="*/ 791788 w 11269336"/>
              <a:gd name="connsiteY243" fmla="*/ 2293224 h 2323145"/>
              <a:gd name="connsiteX244" fmla="*/ 706914 w 11269336"/>
              <a:gd name="connsiteY244" fmla="*/ 2305046 h 2323145"/>
              <a:gd name="connsiteX245" fmla="*/ 675971 w 11269336"/>
              <a:gd name="connsiteY245" fmla="*/ 2304030 h 2323145"/>
              <a:gd name="connsiteX246" fmla="*/ 624180 w 11269336"/>
              <a:gd name="connsiteY246" fmla="*/ 2302650 h 2323145"/>
              <a:gd name="connsiteX247" fmla="*/ 583453 w 11269336"/>
              <a:gd name="connsiteY247" fmla="*/ 2288788 h 2323145"/>
              <a:gd name="connsiteX248" fmla="*/ 540946 w 11269336"/>
              <a:gd name="connsiteY248" fmla="*/ 2292721 h 2323145"/>
              <a:gd name="connsiteX249" fmla="*/ 533680 w 11269336"/>
              <a:gd name="connsiteY249" fmla="*/ 2310233 h 2323145"/>
              <a:gd name="connsiteX250" fmla="*/ 487366 w 11269336"/>
              <a:gd name="connsiteY250" fmla="*/ 2309053 h 2323145"/>
              <a:gd name="connsiteX251" fmla="*/ 416820 w 11269336"/>
              <a:gd name="connsiteY251" fmla="*/ 2305443 h 2323145"/>
              <a:gd name="connsiteX252" fmla="*/ 376805 w 11269336"/>
              <a:gd name="connsiteY252" fmla="*/ 2307647 h 2323145"/>
              <a:gd name="connsiteX253" fmla="*/ 266777 w 11269336"/>
              <a:gd name="connsiteY253" fmla="*/ 2309012 h 2323145"/>
              <a:gd name="connsiteX254" fmla="*/ 156013 w 11269336"/>
              <a:gd name="connsiteY254" fmla="*/ 2306832 h 2323145"/>
              <a:gd name="connsiteX255" fmla="*/ 87258 w 11269336"/>
              <a:gd name="connsiteY255" fmla="*/ 2285511 h 2323145"/>
              <a:gd name="connsiteX256" fmla="*/ 23798 w 11269336"/>
              <a:gd name="connsiteY256" fmla="*/ 2281822 h 2323145"/>
              <a:gd name="connsiteX257" fmla="*/ 0 w 11269336"/>
              <a:gd name="connsiteY257" fmla="*/ 2285369 h 2323145"/>
              <a:gd name="connsiteX258" fmla="*/ 0 w 11269336"/>
              <a:gd name="connsiteY25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66646 w 11269336"/>
              <a:gd name="connsiteY149" fmla="*/ 2198564 h 2323145"/>
              <a:gd name="connsiteX150" fmla="*/ 4354009 w 11269336"/>
              <a:gd name="connsiteY150" fmla="*/ 2204984 h 2323145"/>
              <a:gd name="connsiteX151" fmla="*/ 4348284 w 11269336"/>
              <a:gd name="connsiteY151" fmla="*/ 2205270 h 2323145"/>
              <a:gd name="connsiteX152" fmla="*/ 4333906 w 11269336"/>
              <a:gd name="connsiteY152" fmla="*/ 2205251 h 2323145"/>
              <a:gd name="connsiteX153" fmla="*/ 4308819 w 11269336"/>
              <a:gd name="connsiteY153" fmla="*/ 2203822 h 2323145"/>
              <a:gd name="connsiteX154" fmla="*/ 4301210 w 11269336"/>
              <a:gd name="connsiteY154" fmla="*/ 2204456 h 2323145"/>
              <a:gd name="connsiteX155" fmla="*/ 4283095 w 11269336"/>
              <a:gd name="connsiteY155" fmla="*/ 2198177 h 2323145"/>
              <a:gd name="connsiteX156" fmla="*/ 4250119 w 11269336"/>
              <a:gd name="connsiteY156" fmla="*/ 2196342 h 2323145"/>
              <a:gd name="connsiteX157" fmla="*/ 4189203 w 11269336"/>
              <a:gd name="connsiteY157" fmla="*/ 2178994 h 2323145"/>
              <a:gd name="connsiteX158" fmla="*/ 4154035 w 11269336"/>
              <a:gd name="connsiteY158" fmla="*/ 2171950 h 2323145"/>
              <a:gd name="connsiteX159" fmla="*/ 4129569 w 11269336"/>
              <a:gd name="connsiteY159" fmla="*/ 2163850 h 2323145"/>
              <a:gd name="connsiteX160" fmla="*/ 4061250 w 11269336"/>
              <a:gd name="connsiteY160" fmla="*/ 2159236 h 2323145"/>
              <a:gd name="connsiteX161" fmla="*/ 3945480 w 11269336"/>
              <a:gd name="connsiteY161" fmla="*/ 2158279 h 2323145"/>
              <a:gd name="connsiteX162" fmla="*/ 3921468 w 11269336"/>
              <a:gd name="connsiteY162" fmla="*/ 2156588 h 2323145"/>
              <a:gd name="connsiteX163" fmla="*/ 3903348 w 11269336"/>
              <a:gd name="connsiteY163" fmla="*/ 2149220 h 2323145"/>
              <a:gd name="connsiteX164" fmla="*/ 3901342 w 11269336"/>
              <a:gd name="connsiteY164" fmla="*/ 2142355 h 2323145"/>
              <a:gd name="connsiteX165" fmla="*/ 3888539 w 11269336"/>
              <a:gd name="connsiteY165" fmla="*/ 2140476 h 2323145"/>
              <a:gd name="connsiteX166" fmla="*/ 3885662 w 11269336"/>
              <a:gd name="connsiteY166" fmla="*/ 2138740 h 2323145"/>
              <a:gd name="connsiteX167" fmla="*/ 3868627 w 11269336"/>
              <a:gd name="connsiteY167" fmla="*/ 2130023 h 2323145"/>
              <a:gd name="connsiteX168" fmla="*/ 3819177 w 11269336"/>
              <a:gd name="connsiteY168" fmla="*/ 2142111 h 2323145"/>
              <a:gd name="connsiteX169" fmla="*/ 3769100 w 11269336"/>
              <a:gd name="connsiteY169" fmla="*/ 2131731 h 2323145"/>
              <a:gd name="connsiteX170" fmla="*/ 3562752 w 11269336"/>
              <a:gd name="connsiteY170" fmla="*/ 2131785 h 2323145"/>
              <a:gd name="connsiteX171" fmla="*/ 3541402 w 11269336"/>
              <a:gd name="connsiteY171" fmla="*/ 2106821 h 2323145"/>
              <a:gd name="connsiteX172" fmla="*/ 3365341 w 11269336"/>
              <a:gd name="connsiteY172" fmla="*/ 2077638 h 2323145"/>
              <a:gd name="connsiteX173" fmla="*/ 3170922 w 11269336"/>
              <a:gd name="connsiteY173" fmla="*/ 2115957 h 2323145"/>
              <a:gd name="connsiteX174" fmla="*/ 3156256 w 11269336"/>
              <a:gd name="connsiteY174" fmla="*/ 2124773 h 2323145"/>
              <a:gd name="connsiteX175" fmla="*/ 3140298 w 11269336"/>
              <a:gd name="connsiteY175" fmla="*/ 2129182 h 2323145"/>
              <a:gd name="connsiteX176" fmla="*/ 3138514 w 11269336"/>
              <a:gd name="connsiteY176" fmla="*/ 2128069 h 2323145"/>
              <a:gd name="connsiteX177" fmla="*/ 3120467 w 11269336"/>
              <a:gd name="connsiteY177" fmla="*/ 2128281 h 2323145"/>
              <a:gd name="connsiteX178" fmla="*/ 3116175 w 11269336"/>
              <a:gd name="connsiteY178" fmla="*/ 2131633 h 2323145"/>
              <a:gd name="connsiteX179" fmla="*/ 3103685 w 11269336"/>
              <a:gd name="connsiteY179" fmla="*/ 2132814 h 2323145"/>
              <a:gd name="connsiteX180" fmla="*/ 3078794 w 11269336"/>
              <a:gd name="connsiteY180" fmla="*/ 2137935 h 2323145"/>
              <a:gd name="connsiteX181" fmla="*/ 3074407 w 11269336"/>
              <a:gd name="connsiteY181" fmla="*/ 2136274 h 2323145"/>
              <a:gd name="connsiteX182" fmla="*/ 3037285 w 11269336"/>
              <a:gd name="connsiteY182" fmla="*/ 2139919 h 2323145"/>
              <a:gd name="connsiteX183" fmla="*/ 3036901 w 11269336"/>
              <a:gd name="connsiteY183" fmla="*/ 2138726 h 2323145"/>
              <a:gd name="connsiteX184" fmla="*/ 3026996 w 11269336"/>
              <a:gd name="connsiteY184" fmla="*/ 2134322 h 2323145"/>
              <a:gd name="connsiteX185" fmla="*/ 3007772 w 11269336"/>
              <a:gd name="connsiteY185" fmla="*/ 2128742 h 2323145"/>
              <a:gd name="connsiteX186" fmla="*/ 2965030 w 11269336"/>
              <a:gd name="connsiteY186" fmla="*/ 2100494 h 2323145"/>
              <a:gd name="connsiteX187" fmla="*/ 2926342 w 11269336"/>
              <a:gd name="connsiteY187" fmla="*/ 2104155 h 2323145"/>
              <a:gd name="connsiteX188" fmla="*/ 2918608 w 11269336"/>
              <a:gd name="connsiteY188" fmla="*/ 2104215 h 2323145"/>
              <a:gd name="connsiteX189" fmla="*/ 2918475 w 11269336"/>
              <a:gd name="connsiteY189" fmla="*/ 2103937 h 2323145"/>
              <a:gd name="connsiteX190" fmla="*/ 2910360 w 11269336"/>
              <a:gd name="connsiteY190" fmla="*/ 2103444 h 2323145"/>
              <a:gd name="connsiteX191" fmla="*/ 2904507 w 11269336"/>
              <a:gd name="connsiteY191" fmla="*/ 2104326 h 2323145"/>
              <a:gd name="connsiteX192" fmla="*/ 2889503 w 11269336"/>
              <a:gd name="connsiteY192" fmla="*/ 2104443 h 2323145"/>
              <a:gd name="connsiteX193" fmla="*/ 2884480 w 11269336"/>
              <a:gd name="connsiteY193" fmla="*/ 2102626 h 2323145"/>
              <a:gd name="connsiteX194" fmla="*/ 2882689 w 11269336"/>
              <a:gd name="connsiteY194" fmla="*/ 2099228 h 2323145"/>
              <a:gd name="connsiteX195" fmla="*/ 2881291 w 11269336"/>
              <a:gd name="connsiteY195" fmla="*/ 2099618 h 2323145"/>
              <a:gd name="connsiteX196" fmla="*/ 2853979 w 11269336"/>
              <a:gd name="connsiteY196" fmla="*/ 2090388 h 2323145"/>
              <a:gd name="connsiteX197" fmla="*/ 2791790 w 11269336"/>
              <a:gd name="connsiteY197" fmla="*/ 2080332 h 2323145"/>
              <a:gd name="connsiteX198" fmla="*/ 2755844 w 11269336"/>
              <a:gd name="connsiteY198" fmla="*/ 2078874 h 2323145"/>
              <a:gd name="connsiteX199" fmla="*/ 2657742 w 11269336"/>
              <a:gd name="connsiteY199" fmla="*/ 2070179 h 2323145"/>
              <a:gd name="connsiteX200" fmla="*/ 2559549 w 11269336"/>
              <a:gd name="connsiteY200" fmla="*/ 2057873 h 2323145"/>
              <a:gd name="connsiteX201" fmla="*/ 2512054 w 11269336"/>
              <a:gd name="connsiteY201" fmla="*/ 2031671 h 2323145"/>
              <a:gd name="connsiteX202" fmla="*/ 2506437 w 11269336"/>
              <a:gd name="connsiteY202" fmla="*/ 2030918 h 2323145"/>
              <a:gd name="connsiteX203" fmla="*/ 2491752 w 11269336"/>
              <a:gd name="connsiteY203" fmla="*/ 2033906 h 2323145"/>
              <a:gd name="connsiteX204" fmla="*/ 2486338 w 11269336"/>
              <a:gd name="connsiteY204" fmla="*/ 2035862 h 2323145"/>
              <a:gd name="connsiteX205" fmla="*/ 2478186 w 11269336"/>
              <a:gd name="connsiteY205" fmla="*/ 2036953 h 2323145"/>
              <a:gd name="connsiteX206" fmla="*/ 2477950 w 11269336"/>
              <a:gd name="connsiteY206" fmla="*/ 2036715 h 2323145"/>
              <a:gd name="connsiteX207" fmla="*/ 2470381 w 11269336"/>
              <a:gd name="connsiteY207" fmla="*/ 2038256 h 2323145"/>
              <a:gd name="connsiteX208" fmla="*/ 2433781 w 11269336"/>
              <a:gd name="connsiteY208" fmla="*/ 2049140 h 2323145"/>
              <a:gd name="connsiteX209" fmla="*/ 2381172 w 11269336"/>
              <a:gd name="connsiteY209" fmla="*/ 2030645 h 2323145"/>
              <a:gd name="connsiteX210" fmla="*/ 2360198 w 11269336"/>
              <a:gd name="connsiteY210" fmla="*/ 2029059 h 2323145"/>
              <a:gd name="connsiteX211" fmla="*/ 2348815 w 11269336"/>
              <a:gd name="connsiteY211" fmla="*/ 2026798 h 2323145"/>
              <a:gd name="connsiteX212" fmla="*/ 2347988 w 11269336"/>
              <a:gd name="connsiteY212" fmla="*/ 2025745 h 2323145"/>
              <a:gd name="connsiteX213" fmla="*/ 2312920 w 11269336"/>
              <a:gd name="connsiteY213" fmla="*/ 2036311 h 2323145"/>
              <a:gd name="connsiteX214" fmla="*/ 2307986 w 11269336"/>
              <a:gd name="connsiteY214" fmla="*/ 2035583 h 2323145"/>
              <a:gd name="connsiteX215" fmla="*/ 2285481 w 11269336"/>
              <a:gd name="connsiteY215" fmla="*/ 2045197 h 2323145"/>
              <a:gd name="connsiteX216" fmla="*/ 2273666 w 11269336"/>
              <a:gd name="connsiteY216" fmla="*/ 2048710 h 2323145"/>
              <a:gd name="connsiteX217" fmla="*/ 2270719 w 11269336"/>
              <a:gd name="connsiteY217" fmla="*/ 2052702 h 2323145"/>
              <a:gd name="connsiteX218" fmla="*/ 2253080 w 11269336"/>
              <a:gd name="connsiteY218" fmla="*/ 2056363 h 2323145"/>
              <a:gd name="connsiteX219" fmla="*/ 2250906 w 11269336"/>
              <a:gd name="connsiteY219" fmla="*/ 2055654 h 2323145"/>
              <a:gd name="connsiteX220" fmla="*/ 2236905 w 11269336"/>
              <a:gd name="connsiteY220" fmla="*/ 2062882 h 2323145"/>
              <a:gd name="connsiteX221" fmla="*/ 2225830 w 11269336"/>
              <a:gd name="connsiteY221" fmla="*/ 2074027 h 2323145"/>
              <a:gd name="connsiteX222" fmla="*/ 2073776 w 11269336"/>
              <a:gd name="connsiteY222" fmla="*/ 2089244 h 2323145"/>
              <a:gd name="connsiteX223" fmla="*/ 1948256 w 11269336"/>
              <a:gd name="connsiteY223" fmla="*/ 2146616 h 2323145"/>
              <a:gd name="connsiteX224" fmla="*/ 1865582 w 11269336"/>
              <a:gd name="connsiteY224" fmla="*/ 2153738 h 2323145"/>
              <a:gd name="connsiteX225" fmla="*/ 1835210 w 11269336"/>
              <a:gd name="connsiteY225" fmla="*/ 2134244 h 2323145"/>
              <a:gd name="connsiteX226" fmla="*/ 1632661 w 11269336"/>
              <a:gd name="connsiteY226" fmla="*/ 2173882 h 2323145"/>
              <a:gd name="connsiteX227" fmla="*/ 1579590 w 11269336"/>
              <a:gd name="connsiteY227" fmla="*/ 2173680 h 2323145"/>
              <a:gd name="connsiteX228" fmla="*/ 1535601 w 11269336"/>
              <a:gd name="connsiteY228" fmla="*/ 2194590 h 2323145"/>
              <a:gd name="connsiteX229" fmla="*/ 1515594 w 11269336"/>
              <a:gd name="connsiteY229" fmla="*/ 2189622 h 2323145"/>
              <a:gd name="connsiteX230" fmla="*/ 1512113 w 11269336"/>
              <a:gd name="connsiteY230" fmla="*/ 2188534 h 2323145"/>
              <a:gd name="connsiteX231" fmla="*/ 1498838 w 11269336"/>
              <a:gd name="connsiteY231" fmla="*/ 2189213 h 2323145"/>
              <a:gd name="connsiteX232" fmla="*/ 1494279 w 11269336"/>
              <a:gd name="connsiteY232" fmla="*/ 2183112 h 2323145"/>
              <a:gd name="connsiteX233" fmla="*/ 1473714 w 11269336"/>
              <a:gd name="connsiteY233" fmla="*/ 2179625 h 2323145"/>
              <a:gd name="connsiteX234" fmla="*/ 1449503 w 11269336"/>
              <a:gd name="connsiteY234" fmla="*/ 2182633 h 2323145"/>
              <a:gd name="connsiteX235" fmla="*/ 1266687 w 11269336"/>
              <a:gd name="connsiteY235" fmla="*/ 2212688 h 2323145"/>
              <a:gd name="connsiteX236" fmla="*/ 1239614 w 11269336"/>
              <a:gd name="connsiteY236" fmla="*/ 2209727 h 2323145"/>
              <a:gd name="connsiteX237" fmla="*/ 1202436 w 11269336"/>
              <a:gd name="connsiteY237" fmla="*/ 2209817 h 2323145"/>
              <a:gd name="connsiteX238" fmla="*/ 1136097 w 11269336"/>
              <a:gd name="connsiteY238" fmla="*/ 2205112 h 2323145"/>
              <a:gd name="connsiteX239" fmla="*/ 988232 w 11269336"/>
              <a:gd name="connsiteY239" fmla="*/ 2235635 h 2323145"/>
              <a:gd name="connsiteX240" fmla="*/ 981959 w 11269336"/>
              <a:gd name="connsiteY240" fmla="*/ 2231607 h 2323145"/>
              <a:gd name="connsiteX241" fmla="*/ 938600 w 11269336"/>
              <a:gd name="connsiteY241" fmla="*/ 2238113 h 2323145"/>
              <a:gd name="connsiteX242" fmla="*/ 791788 w 11269336"/>
              <a:gd name="connsiteY242" fmla="*/ 2293224 h 2323145"/>
              <a:gd name="connsiteX243" fmla="*/ 706914 w 11269336"/>
              <a:gd name="connsiteY243" fmla="*/ 2305046 h 2323145"/>
              <a:gd name="connsiteX244" fmla="*/ 675971 w 11269336"/>
              <a:gd name="connsiteY244" fmla="*/ 2304030 h 2323145"/>
              <a:gd name="connsiteX245" fmla="*/ 624180 w 11269336"/>
              <a:gd name="connsiteY245" fmla="*/ 2302650 h 2323145"/>
              <a:gd name="connsiteX246" fmla="*/ 583453 w 11269336"/>
              <a:gd name="connsiteY246" fmla="*/ 2288788 h 2323145"/>
              <a:gd name="connsiteX247" fmla="*/ 540946 w 11269336"/>
              <a:gd name="connsiteY247" fmla="*/ 2292721 h 2323145"/>
              <a:gd name="connsiteX248" fmla="*/ 533680 w 11269336"/>
              <a:gd name="connsiteY248" fmla="*/ 2310233 h 2323145"/>
              <a:gd name="connsiteX249" fmla="*/ 487366 w 11269336"/>
              <a:gd name="connsiteY249" fmla="*/ 2309053 h 2323145"/>
              <a:gd name="connsiteX250" fmla="*/ 416820 w 11269336"/>
              <a:gd name="connsiteY250" fmla="*/ 2305443 h 2323145"/>
              <a:gd name="connsiteX251" fmla="*/ 376805 w 11269336"/>
              <a:gd name="connsiteY251" fmla="*/ 2307647 h 2323145"/>
              <a:gd name="connsiteX252" fmla="*/ 266777 w 11269336"/>
              <a:gd name="connsiteY252" fmla="*/ 2309012 h 2323145"/>
              <a:gd name="connsiteX253" fmla="*/ 156013 w 11269336"/>
              <a:gd name="connsiteY253" fmla="*/ 2306832 h 2323145"/>
              <a:gd name="connsiteX254" fmla="*/ 87258 w 11269336"/>
              <a:gd name="connsiteY254" fmla="*/ 2285511 h 2323145"/>
              <a:gd name="connsiteX255" fmla="*/ 23798 w 11269336"/>
              <a:gd name="connsiteY255" fmla="*/ 2281822 h 2323145"/>
              <a:gd name="connsiteX256" fmla="*/ 0 w 11269336"/>
              <a:gd name="connsiteY256" fmla="*/ 2285369 h 2323145"/>
              <a:gd name="connsiteX257" fmla="*/ 0 w 11269336"/>
              <a:gd name="connsiteY25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05765 w 11269336"/>
              <a:gd name="connsiteY146" fmla="*/ 2199902 h 2323145"/>
              <a:gd name="connsiteX147" fmla="*/ 4401354 w 11269336"/>
              <a:gd name="connsiteY147" fmla="*/ 2194745 h 2323145"/>
              <a:gd name="connsiteX148" fmla="*/ 4366646 w 11269336"/>
              <a:gd name="connsiteY148" fmla="*/ 2198564 h 2323145"/>
              <a:gd name="connsiteX149" fmla="*/ 4354009 w 11269336"/>
              <a:gd name="connsiteY149" fmla="*/ 2204984 h 2323145"/>
              <a:gd name="connsiteX150" fmla="*/ 4348284 w 11269336"/>
              <a:gd name="connsiteY150" fmla="*/ 2205270 h 2323145"/>
              <a:gd name="connsiteX151" fmla="*/ 4333906 w 11269336"/>
              <a:gd name="connsiteY151" fmla="*/ 2205251 h 2323145"/>
              <a:gd name="connsiteX152" fmla="*/ 4308819 w 11269336"/>
              <a:gd name="connsiteY152" fmla="*/ 2203822 h 2323145"/>
              <a:gd name="connsiteX153" fmla="*/ 4301210 w 11269336"/>
              <a:gd name="connsiteY153" fmla="*/ 2204456 h 2323145"/>
              <a:gd name="connsiteX154" fmla="*/ 4283095 w 11269336"/>
              <a:gd name="connsiteY154" fmla="*/ 2198177 h 2323145"/>
              <a:gd name="connsiteX155" fmla="*/ 4250119 w 11269336"/>
              <a:gd name="connsiteY155" fmla="*/ 2196342 h 2323145"/>
              <a:gd name="connsiteX156" fmla="*/ 4189203 w 11269336"/>
              <a:gd name="connsiteY156" fmla="*/ 2178994 h 2323145"/>
              <a:gd name="connsiteX157" fmla="*/ 4154035 w 11269336"/>
              <a:gd name="connsiteY157" fmla="*/ 2171950 h 2323145"/>
              <a:gd name="connsiteX158" fmla="*/ 4129569 w 11269336"/>
              <a:gd name="connsiteY158" fmla="*/ 2163850 h 2323145"/>
              <a:gd name="connsiteX159" fmla="*/ 4061250 w 11269336"/>
              <a:gd name="connsiteY159" fmla="*/ 2159236 h 2323145"/>
              <a:gd name="connsiteX160" fmla="*/ 3945480 w 11269336"/>
              <a:gd name="connsiteY160" fmla="*/ 2158279 h 2323145"/>
              <a:gd name="connsiteX161" fmla="*/ 3921468 w 11269336"/>
              <a:gd name="connsiteY161" fmla="*/ 2156588 h 2323145"/>
              <a:gd name="connsiteX162" fmla="*/ 3903348 w 11269336"/>
              <a:gd name="connsiteY162" fmla="*/ 2149220 h 2323145"/>
              <a:gd name="connsiteX163" fmla="*/ 3901342 w 11269336"/>
              <a:gd name="connsiteY163" fmla="*/ 2142355 h 2323145"/>
              <a:gd name="connsiteX164" fmla="*/ 3888539 w 11269336"/>
              <a:gd name="connsiteY164" fmla="*/ 2140476 h 2323145"/>
              <a:gd name="connsiteX165" fmla="*/ 3885662 w 11269336"/>
              <a:gd name="connsiteY165" fmla="*/ 2138740 h 2323145"/>
              <a:gd name="connsiteX166" fmla="*/ 3868627 w 11269336"/>
              <a:gd name="connsiteY166" fmla="*/ 2130023 h 2323145"/>
              <a:gd name="connsiteX167" fmla="*/ 3819177 w 11269336"/>
              <a:gd name="connsiteY167" fmla="*/ 2142111 h 2323145"/>
              <a:gd name="connsiteX168" fmla="*/ 3769100 w 11269336"/>
              <a:gd name="connsiteY168" fmla="*/ 2131731 h 2323145"/>
              <a:gd name="connsiteX169" fmla="*/ 3562752 w 11269336"/>
              <a:gd name="connsiteY169" fmla="*/ 2131785 h 2323145"/>
              <a:gd name="connsiteX170" fmla="*/ 3541402 w 11269336"/>
              <a:gd name="connsiteY170" fmla="*/ 2106821 h 2323145"/>
              <a:gd name="connsiteX171" fmla="*/ 3365341 w 11269336"/>
              <a:gd name="connsiteY171" fmla="*/ 2077638 h 2323145"/>
              <a:gd name="connsiteX172" fmla="*/ 3170922 w 11269336"/>
              <a:gd name="connsiteY172" fmla="*/ 2115957 h 2323145"/>
              <a:gd name="connsiteX173" fmla="*/ 3156256 w 11269336"/>
              <a:gd name="connsiteY173" fmla="*/ 2124773 h 2323145"/>
              <a:gd name="connsiteX174" fmla="*/ 3140298 w 11269336"/>
              <a:gd name="connsiteY174" fmla="*/ 2129182 h 2323145"/>
              <a:gd name="connsiteX175" fmla="*/ 3138514 w 11269336"/>
              <a:gd name="connsiteY175" fmla="*/ 2128069 h 2323145"/>
              <a:gd name="connsiteX176" fmla="*/ 3120467 w 11269336"/>
              <a:gd name="connsiteY176" fmla="*/ 2128281 h 2323145"/>
              <a:gd name="connsiteX177" fmla="*/ 3116175 w 11269336"/>
              <a:gd name="connsiteY177" fmla="*/ 2131633 h 2323145"/>
              <a:gd name="connsiteX178" fmla="*/ 3103685 w 11269336"/>
              <a:gd name="connsiteY178" fmla="*/ 2132814 h 2323145"/>
              <a:gd name="connsiteX179" fmla="*/ 3078794 w 11269336"/>
              <a:gd name="connsiteY179" fmla="*/ 2137935 h 2323145"/>
              <a:gd name="connsiteX180" fmla="*/ 3074407 w 11269336"/>
              <a:gd name="connsiteY180" fmla="*/ 2136274 h 2323145"/>
              <a:gd name="connsiteX181" fmla="*/ 3037285 w 11269336"/>
              <a:gd name="connsiteY181" fmla="*/ 2139919 h 2323145"/>
              <a:gd name="connsiteX182" fmla="*/ 3036901 w 11269336"/>
              <a:gd name="connsiteY182" fmla="*/ 2138726 h 2323145"/>
              <a:gd name="connsiteX183" fmla="*/ 3026996 w 11269336"/>
              <a:gd name="connsiteY183" fmla="*/ 2134322 h 2323145"/>
              <a:gd name="connsiteX184" fmla="*/ 3007772 w 11269336"/>
              <a:gd name="connsiteY184" fmla="*/ 2128742 h 2323145"/>
              <a:gd name="connsiteX185" fmla="*/ 2965030 w 11269336"/>
              <a:gd name="connsiteY185" fmla="*/ 2100494 h 2323145"/>
              <a:gd name="connsiteX186" fmla="*/ 2926342 w 11269336"/>
              <a:gd name="connsiteY186" fmla="*/ 2104155 h 2323145"/>
              <a:gd name="connsiteX187" fmla="*/ 2918608 w 11269336"/>
              <a:gd name="connsiteY187" fmla="*/ 2104215 h 2323145"/>
              <a:gd name="connsiteX188" fmla="*/ 2918475 w 11269336"/>
              <a:gd name="connsiteY188" fmla="*/ 2103937 h 2323145"/>
              <a:gd name="connsiteX189" fmla="*/ 2910360 w 11269336"/>
              <a:gd name="connsiteY189" fmla="*/ 2103444 h 2323145"/>
              <a:gd name="connsiteX190" fmla="*/ 2904507 w 11269336"/>
              <a:gd name="connsiteY190" fmla="*/ 2104326 h 2323145"/>
              <a:gd name="connsiteX191" fmla="*/ 2889503 w 11269336"/>
              <a:gd name="connsiteY191" fmla="*/ 2104443 h 2323145"/>
              <a:gd name="connsiteX192" fmla="*/ 2884480 w 11269336"/>
              <a:gd name="connsiteY192" fmla="*/ 2102626 h 2323145"/>
              <a:gd name="connsiteX193" fmla="*/ 2882689 w 11269336"/>
              <a:gd name="connsiteY193" fmla="*/ 2099228 h 2323145"/>
              <a:gd name="connsiteX194" fmla="*/ 2881291 w 11269336"/>
              <a:gd name="connsiteY194" fmla="*/ 2099618 h 2323145"/>
              <a:gd name="connsiteX195" fmla="*/ 2853979 w 11269336"/>
              <a:gd name="connsiteY195" fmla="*/ 2090388 h 2323145"/>
              <a:gd name="connsiteX196" fmla="*/ 2791790 w 11269336"/>
              <a:gd name="connsiteY196" fmla="*/ 2080332 h 2323145"/>
              <a:gd name="connsiteX197" fmla="*/ 2755844 w 11269336"/>
              <a:gd name="connsiteY197" fmla="*/ 2078874 h 2323145"/>
              <a:gd name="connsiteX198" fmla="*/ 2657742 w 11269336"/>
              <a:gd name="connsiteY198" fmla="*/ 2070179 h 2323145"/>
              <a:gd name="connsiteX199" fmla="*/ 2559549 w 11269336"/>
              <a:gd name="connsiteY199" fmla="*/ 2057873 h 2323145"/>
              <a:gd name="connsiteX200" fmla="*/ 2512054 w 11269336"/>
              <a:gd name="connsiteY200" fmla="*/ 2031671 h 2323145"/>
              <a:gd name="connsiteX201" fmla="*/ 2506437 w 11269336"/>
              <a:gd name="connsiteY201" fmla="*/ 2030918 h 2323145"/>
              <a:gd name="connsiteX202" fmla="*/ 2491752 w 11269336"/>
              <a:gd name="connsiteY202" fmla="*/ 2033906 h 2323145"/>
              <a:gd name="connsiteX203" fmla="*/ 2486338 w 11269336"/>
              <a:gd name="connsiteY203" fmla="*/ 2035862 h 2323145"/>
              <a:gd name="connsiteX204" fmla="*/ 2478186 w 11269336"/>
              <a:gd name="connsiteY204" fmla="*/ 2036953 h 2323145"/>
              <a:gd name="connsiteX205" fmla="*/ 2477950 w 11269336"/>
              <a:gd name="connsiteY205" fmla="*/ 2036715 h 2323145"/>
              <a:gd name="connsiteX206" fmla="*/ 2470381 w 11269336"/>
              <a:gd name="connsiteY206" fmla="*/ 2038256 h 2323145"/>
              <a:gd name="connsiteX207" fmla="*/ 2433781 w 11269336"/>
              <a:gd name="connsiteY207" fmla="*/ 2049140 h 2323145"/>
              <a:gd name="connsiteX208" fmla="*/ 2381172 w 11269336"/>
              <a:gd name="connsiteY208" fmla="*/ 2030645 h 2323145"/>
              <a:gd name="connsiteX209" fmla="*/ 2360198 w 11269336"/>
              <a:gd name="connsiteY209" fmla="*/ 2029059 h 2323145"/>
              <a:gd name="connsiteX210" fmla="*/ 2348815 w 11269336"/>
              <a:gd name="connsiteY210" fmla="*/ 2026798 h 2323145"/>
              <a:gd name="connsiteX211" fmla="*/ 2347988 w 11269336"/>
              <a:gd name="connsiteY211" fmla="*/ 2025745 h 2323145"/>
              <a:gd name="connsiteX212" fmla="*/ 2312920 w 11269336"/>
              <a:gd name="connsiteY212" fmla="*/ 2036311 h 2323145"/>
              <a:gd name="connsiteX213" fmla="*/ 2307986 w 11269336"/>
              <a:gd name="connsiteY213" fmla="*/ 2035583 h 2323145"/>
              <a:gd name="connsiteX214" fmla="*/ 2285481 w 11269336"/>
              <a:gd name="connsiteY214" fmla="*/ 2045197 h 2323145"/>
              <a:gd name="connsiteX215" fmla="*/ 2273666 w 11269336"/>
              <a:gd name="connsiteY215" fmla="*/ 2048710 h 2323145"/>
              <a:gd name="connsiteX216" fmla="*/ 2270719 w 11269336"/>
              <a:gd name="connsiteY216" fmla="*/ 2052702 h 2323145"/>
              <a:gd name="connsiteX217" fmla="*/ 2253080 w 11269336"/>
              <a:gd name="connsiteY217" fmla="*/ 2056363 h 2323145"/>
              <a:gd name="connsiteX218" fmla="*/ 2250906 w 11269336"/>
              <a:gd name="connsiteY218" fmla="*/ 2055654 h 2323145"/>
              <a:gd name="connsiteX219" fmla="*/ 2236905 w 11269336"/>
              <a:gd name="connsiteY219" fmla="*/ 2062882 h 2323145"/>
              <a:gd name="connsiteX220" fmla="*/ 2225830 w 11269336"/>
              <a:gd name="connsiteY220" fmla="*/ 2074027 h 2323145"/>
              <a:gd name="connsiteX221" fmla="*/ 2073776 w 11269336"/>
              <a:gd name="connsiteY221" fmla="*/ 2089244 h 2323145"/>
              <a:gd name="connsiteX222" fmla="*/ 1948256 w 11269336"/>
              <a:gd name="connsiteY222" fmla="*/ 2146616 h 2323145"/>
              <a:gd name="connsiteX223" fmla="*/ 1865582 w 11269336"/>
              <a:gd name="connsiteY223" fmla="*/ 2153738 h 2323145"/>
              <a:gd name="connsiteX224" fmla="*/ 1835210 w 11269336"/>
              <a:gd name="connsiteY224" fmla="*/ 2134244 h 2323145"/>
              <a:gd name="connsiteX225" fmla="*/ 1632661 w 11269336"/>
              <a:gd name="connsiteY225" fmla="*/ 2173882 h 2323145"/>
              <a:gd name="connsiteX226" fmla="*/ 1579590 w 11269336"/>
              <a:gd name="connsiteY226" fmla="*/ 2173680 h 2323145"/>
              <a:gd name="connsiteX227" fmla="*/ 1535601 w 11269336"/>
              <a:gd name="connsiteY227" fmla="*/ 2194590 h 2323145"/>
              <a:gd name="connsiteX228" fmla="*/ 1515594 w 11269336"/>
              <a:gd name="connsiteY228" fmla="*/ 2189622 h 2323145"/>
              <a:gd name="connsiteX229" fmla="*/ 1512113 w 11269336"/>
              <a:gd name="connsiteY229" fmla="*/ 2188534 h 2323145"/>
              <a:gd name="connsiteX230" fmla="*/ 1498838 w 11269336"/>
              <a:gd name="connsiteY230" fmla="*/ 2189213 h 2323145"/>
              <a:gd name="connsiteX231" fmla="*/ 1494279 w 11269336"/>
              <a:gd name="connsiteY231" fmla="*/ 2183112 h 2323145"/>
              <a:gd name="connsiteX232" fmla="*/ 1473714 w 11269336"/>
              <a:gd name="connsiteY232" fmla="*/ 2179625 h 2323145"/>
              <a:gd name="connsiteX233" fmla="*/ 1449503 w 11269336"/>
              <a:gd name="connsiteY233" fmla="*/ 2182633 h 2323145"/>
              <a:gd name="connsiteX234" fmla="*/ 1266687 w 11269336"/>
              <a:gd name="connsiteY234" fmla="*/ 2212688 h 2323145"/>
              <a:gd name="connsiteX235" fmla="*/ 1239614 w 11269336"/>
              <a:gd name="connsiteY235" fmla="*/ 2209727 h 2323145"/>
              <a:gd name="connsiteX236" fmla="*/ 1202436 w 11269336"/>
              <a:gd name="connsiteY236" fmla="*/ 2209817 h 2323145"/>
              <a:gd name="connsiteX237" fmla="*/ 1136097 w 11269336"/>
              <a:gd name="connsiteY237" fmla="*/ 2205112 h 2323145"/>
              <a:gd name="connsiteX238" fmla="*/ 988232 w 11269336"/>
              <a:gd name="connsiteY238" fmla="*/ 2235635 h 2323145"/>
              <a:gd name="connsiteX239" fmla="*/ 981959 w 11269336"/>
              <a:gd name="connsiteY239" fmla="*/ 2231607 h 2323145"/>
              <a:gd name="connsiteX240" fmla="*/ 938600 w 11269336"/>
              <a:gd name="connsiteY240" fmla="*/ 2238113 h 2323145"/>
              <a:gd name="connsiteX241" fmla="*/ 791788 w 11269336"/>
              <a:gd name="connsiteY241" fmla="*/ 2293224 h 2323145"/>
              <a:gd name="connsiteX242" fmla="*/ 706914 w 11269336"/>
              <a:gd name="connsiteY242" fmla="*/ 2305046 h 2323145"/>
              <a:gd name="connsiteX243" fmla="*/ 675971 w 11269336"/>
              <a:gd name="connsiteY243" fmla="*/ 2304030 h 2323145"/>
              <a:gd name="connsiteX244" fmla="*/ 624180 w 11269336"/>
              <a:gd name="connsiteY244" fmla="*/ 2302650 h 2323145"/>
              <a:gd name="connsiteX245" fmla="*/ 583453 w 11269336"/>
              <a:gd name="connsiteY245" fmla="*/ 2288788 h 2323145"/>
              <a:gd name="connsiteX246" fmla="*/ 540946 w 11269336"/>
              <a:gd name="connsiteY246" fmla="*/ 2292721 h 2323145"/>
              <a:gd name="connsiteX247" fmla="*/ 533680 w 11269336"/>
              <a:gd name="connsiteY247" fmla="*/ 2310233 h 2323145"/>
              <a:gd name="connsiteX248" fmla="*/ 487366 w 11269336"/>
              <a:gd name="connsiteY248" fmla="*/ 2309053 h 2323145"/>
              <a:gd name="connsiteX249" fmla="*/ 416820 w 11269336"/>
              <a:gd name="connsiteY249" fmla="*/ 2305443 h 2323145"/>
              <a:gd name="connsiteX250" fmla="*/ 376805 w 11269336"/>
              <a:gd name="connsiteY250" fmla="*/ 2307647 h 2323145"/>
              <a:gd name="connsiteX251" fmla="*/ 266777 w 11269336"/>
              <a:gd name="connsiteY251" fmla="*/ 2309012 h 2323145"/>
              <a:gd name="connsiteX252" fmla="*/ 156013 w 11269336"/>
              <a:gd name="connsiteY252" fmla="*/ 2306832 h 2323145"/>
              <a:gd name="connsiteX253" fmla="*/ 87258 w 11269336"/>
              <a:gd name="connsiteY253" fmla="*/ 2285511 h 2323145"/>
              <a:gd name="connsiteX254" fmla="*/ 23798 w 11269336"/>
              <a:gd name="connsiteY254" fmla="*/ 2281822 h 2323145"/>
              <a:gd name="connsiteX255" fmla="*/ 0 w 11269336"/>
              <a:gd name="connsiteY255" fmla="*/ 2285369 h 2323145"/>
              <a:gd name="connsiteX256" fmla="*/ 0 w 11269336"/>
              <a:gd name="connsiteY25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05765 w 11269336"/>
              <a:gd name="connsiteY145" fmla="*/ 2199902 h 2323145"/>
              <a:gd name="connsiteX146" fmla="*/ 4401354 w 11269336"/>
              <a:gd name="connsiteY146" fmla="*/ 2194745 h 2323145"/>
              <a:gd name="connsiteX147" fmla="*/ 4366646 w 11269336"/>
              <a:gd name="connsiteY147" fmla="*/ 2198564 h 2323145"/>
              <a:gd name="connsiteX148" fmla="*/ 4354009 w 11269336"/>
              <a:gd name="connsiteY148" fmla="*/ 2204984 h 2323145"/>
              <a:gd name="connsiteX149" fmla="*/ 4348284 w 11269336"/>
              <a:gd name="connsiteY149" fmla="*/ 2205270 h 2323145"/>
              <a:gd name="connsiteX150" fmla="*/ 4333906 w 11269336"/>
              <a:gd name="connsiteY150" fmla="*/ 2205251 h 2323145"/>
              <a:gd name="connsiteX151" fmla="*/ 4308819 w 11269336"/>
              <a:gd name="connsiteY151" fmla="*/ 2203822 h 2323145"/>
              <a:gd name="connsiteX152" fmla="*/ 4301210 w 11269336"/>
              <a:gd name="connsiteY152" fmla="*/ 2204456 h 2323145"/>
              <a:gd name="connsiteX153" fmla="*/ 4283095 w 11269336"/>
              <a:gd name="connsiteY153" fmla="*/ 2198177 h 2323145"/>
              <a:gd name="connsiteX154" fmla="*/ 4250119 w 11269336"/>
              <a:gd name="connsiteY154" fmla="*/ 2196342 h 2323145"/>
              <a:gd name="connsiteX155" fmla="*/ 4189203 w 11269336"/>
              <a:gd name="connsiteY155" fmla="*/ 2178994 h 2323145"/>
              <a:gd name="connsiteX156" fmla="*/ 4154035 w 11269336"/>
              <a:gd name="connsiteY156" fmla="*/ 2171950 h 2323145"/>
              <a:gd name="connsiteX157" fmla="*/ 4129569 w 11269336"/>
              <a:gd name="connsiteY157" fmla="*/ 2163850 h 2323145"/>
              <a:gd name="connsiteX158" fmla="*/ 4061250 w 11269336"/>
              <a:gd name="connsiteY158" fmla="*/ 2159236 h 2323145"/>
              <a:gd name="connsiteX159" fmla="*/ 3945480 w 11269336"/>
              <a:gd name="connsiteY159" fmla="*/ 2158279 h 2323145"/>
              <a:gd name="connsiteX160" fmla="*/ 3921468 w 11269336"/>
              <a:gd name="connsiteY160" fmla="*/ 2156588 h 2323145"/>
              <a:gd name="connsiteX161" fmla="*/ 3903348 w 11269336"/>
              <a:gd name="connsiteY161" fmla="*/ 2149220 h 2323145"/>
              <a:gd name="connsiteX162" fmla="*/ 3901342 w 11269336"/>
              <a:gd name="connsiteY162" fmla="*/ 2142355 h 2323145"/>
              <a:gd name="connsiteX163" fmla="*/ 3888539 w 11269336"/>
              <a:gd name="connsiteY163" fmla="*/ 2140476 h 2323145"/>
              <a:gd name="connsiteX164" fmla="*/ 3885662 w 11269336"/>
              <a:gd name="connsiteY164" fmla="*/ 2138740 h 2323145"/>
              <a:gd name="connsiteX165" fmla="*/ 3868627 w 11269336"/>
              <a:gd name="connsiteY165" fmla="*/ 2130023 h 2323145"/>
              <a:gd name="connsiteX166" fmla="*/ 3819177 w 11269336"/>
              <a:gd name="connsiteY166" fmla="*/ 2142111 h 2323145"/>
              <a:gd name="connsiteX167" fmla="*/ 3769100 w 11269336"/>
              <a:gd name="connsiteY167" fmla="*/ 2131731 h 2323145"/>
              <a:gd name="connsiteX168" fmla="*/ 3562752 w 11269336"/>
              <a:gd name="connsiteY168" fmla="*/ 2131785 h 2323145"/>
              <a:gd name="connsiteX169" fmla="*/ 3541402 w 11269336"/>
              <a:gd name="connsiteY169" fmla="*/ 2106821 h 2323145"/>
              <a:gd name="connsiteX170" fmla="*/ 3365341 w 11269336"/>
              <a:gd name="connsiteY170" fmla="*/ 2077638 h 2323145"/>
              <a:gd name="connsiteX171" fmla="*/ 3170922 w 11269336"/>
              <a:gd name="connsiteY171" fmla="*/ 2115957 h 2323145"/>
              <a:gd name="connsiteX172" fmla="*/ 3156256 w 11269336"/>
              <a:gd name="connsiteY172" fmla="*/ 2124773 h 2323145"/>
              <a:gd name="connsiteX173" fmla="*/ 3140298 w 11269336"/>
              <a:gd name="connsiteY173" fmla="*/ 2129182 h 2323145"/>
              <a:gd name="connsiteX174" fmla="*/ 3138514 w 11269336"/>
              <a:gd name="connsiteY174" fmla="*/ 2128069 h 2323145"/>
              <a:gd name="connsiteX175" fmla="*/ 3120467 w 11269336"/>
              <a:gd name="connsiteY175" fmla="*/ 2128281 h 2323145"/>
              <a:gd name="connsiteX176" fmla="*/ 3116175 w 11269336"/>
              <a:gd name="connsiteY176" fmla="*/ 2131633 h 2323145"/>
              <a:gd name="connsiteX177" fmla="*/ 3103685 w 11269336"/>
              <a:gd name="connsiteY177" fmla="*/ 2132814 h 2323145"/>
              <a:gd name="connsiteX178" fmla="*/ 3078794 w 11269336"/>
              <a:gd name="connsiteY178" fmla="*/ 2137935 h 2323145"/>
              <a:gd name="connsiteX179" fmla="*/ 3074407 w 11269336"/>
              <a:gd name="connsiteY179" fmla="*/ 2136274 h 2323145"/>
              <a:gd name="connsiteX180" fmla="*/ 3037285 w 11269336"/>
              <a:gd name="connsiteY180" fmla="*/ 2139919 h 2323145"/>
              <a:gd name="connsiteX181" fmla="*/ 3036901 w 11269336"/>
              <a:gd name="connsiteY181" fmla="*/ 2138726 h 2323145"/>
              <a:gd name="connsiteX182" fmla="*/ 3026996 w 11269336"/>
              <a:gd name="connsiteY182" fmla="*/ 2134322 h 2323145"/>
              <a:gd name="connsiteX183" fmla="*/ 3007772 w 11269336"/>
              <a:gd name="connsiteY183" fmla="*/ 2128742 h 2323145"/>
              <a:gd name="connsiteX184" fmla="*/ 2965030 w 11269336"/>
              <a:gd name="connsiteY184" fmla="*/ 2100494 h 2323145"/>
              <a:gd name="connsiteX185" fmla="*/ 2926342 w 11269336"/>
              <a:gd name="connsiteY185" fmla="*/ 2104155 h 2323145"/>
              <a:gd name="connsiteX186" fmla="*/ 2918608 w 11269336"/>
              <a:gd name="connsiteY186" fmla="*/ 2104215 h 2323145"/>
              <a:gd name="connsiteX187" fmla="*/ 2918475 w 11269336"/>
              <a:gd name="connsiteY187" fmla="*/ 2103937 h 2323145"/>
              <a:gd name="connsiteX188" fmla="*/ 2910360 w 11269336"/>
              <a:gd name="connsiteY188" fmla="*/ 2103444 h 2323145"/>
              <a:gd name="connsiteX189" fmla="*/ 2904507 w 11269336"/>
              <a:gd name="connsiteY189" fmla="*/ 2104326 h 2323145"/>
              <a:gd name="connsiteX190" fmla="*/ 2889503 w 11269336"/>
              <a:gd name="connsiteY190" fmla="*/ 2104443 h 2323145"/>
              <a:gd name="connsiteX191" fmla="*/ 2884480 w 11269336"/>
              <a:gd name="connsiteY191" fmla="*/ 2102626 h 2323145"/>
              <a:gd name="connsiteX192" fmla="*/ 2882689 w 11269336"/>
              <a:gd name="connsiteY192" fmla="*/ 2099228 h 2323145"/>
              <a:gd name="connsiteX193" fmla="*/ 2881291 w 11269336"/>
              <a:gd name="connsiteY193" fmla="*/ 2099618 h 2323145"/>
              <a:gd name="connsiteX194" fmla="*/ 2853979 w 11269336"/>
              <a:gd name="connsiteY194" fmla="*/ 2090388 h 2323145"/>
              <a:gd name="connsiteX195" fmla="*/ 2791790 w 11269336"/>
              <a:gd name="connsiteY195" fmla="*/ 2080332 h 2323145"/>
              <a:gd name="connsiteX196" fmla="*/ 2755844 w 11269336"/>
              <a:gd name="connsiteY196" fmla="*/ 2078874 h 2323145"/>
              <a:gd name="connsiteX197" fmla="*/ 2657742 w 11269336"/>
              <a:gd name="connsiteY197" fmla="*/ 2070179 h 2323145"/>
              <a:gd name="connsiteX198" fmla="*/ 2559549 w 11269336"/>
              <a:gd name="connsiteY198" fmla="*/ 2057873 h 2323145"/>
              <a:gd name="connsiteX199" fmla="*/ 2512054 w 11269336"/>
              <a:gd name="connsiteY199" fmla="*/ 2031671 h 2323145"/>
              <a:gd name="connsiteX200" fmla="*/ 2506437 w 11269336"/>
              <a:gd name="connsiteY200" fmla="*/ 2030918 h 2323145"/>
              <a:gd name="connsiteX201" fmla="*/ 2491752 w 11269336"/>
              <a:gd name="connsiteY201" fmla="*/ 2033906 h 2323145"/>
              <a:gd name="connsiteX202" fmla="*/ 2486338 w 11269336"/>
              <a:gd name="connsiteY202" fmla="*/ 2035862 h 2323145"/>
              <a:gd name="connsiteX203" fmla="*/ 2478186 w 11269336"/>
              <a:gd name="connsiteY203" fmla="*/ 2036953 h 2323145"/>
              <a:gd name="connsiteX204" fmla="*/ 2477950 w 11269336"/>
              <a:gd name="connsiteY204" fmla="*/ 2036715 h 2323145"/>
              <a:gd name="connsiteX205" fmla="*/ 2470381 w 11269336"/>
              <a:gd name="connsiteY205" fmla="*/ 2038256 h 2323145"/>
              <a:gd name="connsiteX206" fmla="*/ 2433781 w 11269336"/>
              <a:gd name="connsiteY206" fmla="*/ 2049140 h 2323145"/>
              <a:gd name="connsiteX207" fmla="*/ 2381172 w 11269336"/>
              <a:gd name="connsiteY207" fmla="*/ 2030645 h 2323145"/>
              <a:gd name="connsiteX208" fmla="*/ 2360198 w 11269336"/>
              <a:gd name="connsiteY208" fmla="*/ 2029059 h 2323145"/>
              <a:gd name="connsiteX209" fmla="*/ 2348815 w 11269336"/>
              <a:gd name="connsiteY209" fmla="*/ 2026798 h 2323145"/>
              <a:gd name="connsiteX210" fmla="*/ 2347988 w 11269336"/>
              <a:gd name="connsiteY210" fmla="*/ 2025745 h 2323145"/>
              <a:gd name="connsiteX211" fmla="*/ 2312920 w 11269336"/>
              <a:gd name="connsiteY211" fmla="*/ 2036311 h 2323145"/>
              <a:gd name="connsiteX212" fmla="*/ 2307986 w 11269336"/>
              <a:gd name="connsiteY212" fmla="*/ 2035583 h 2323145"/>
              <a:gd name="connsiteX213" fmla="*/ 2285481 w 11269336"/>
              <a:gd name="connsiteY213" fmla="*/ 2045197 h 2323145"/>
              <a:gd name="connsiteX214" fmla="*/ 2273666 w 11269336"/>
              <a:gd name="connsiteY214" fmla="*/ 2048710 h 2323145"/>
              <a:gd name="connsiteX215" fmla="*/ 2270719 w 11269336"/>
              <a:gd name="connsiteY215" fmla="*/ 2052702 h 2323145"/>
              <a:gd name="connsiteX216" fmla="*/ 2253080 w 11269336"/>
              <a:gd name="connsiteY216" fmla="*/ 2056363 h 2323145"/>
              <a:gd name="connsiteX217" fmla="*/ 2250906 w 11269336"/>
              <a:gd name="connsiteY217" fmla="*/ 2055654 h 2323145"/>
              <a:gd name="connsiteX218" fmla="*/ 2236905 w 11269336"/>
              <a:gd name="connsiteY218" fmla="*/ 2062882 h 2323145"/>
              <a:gd name="connsiteX219" fmla="*/ 2225830 w 11269336"/>
              <a:gd name="connsiteY219" fmla="*/ 2074027 h 2323145"/>
              <a:gd name="connsiteX220" fmla="*/ 2073776 w 11269336"/>
              <a:gd name="connsiteY220" fmla="*/ 2089244 h 2323145"/>
              <a:gd name="connsiteX221" fmla="*/ 1948256 w 11269336"/>
              <a:gd name="connsiteY221" fmla="*/ 2146616 h 2323145"/>
              <a:gd name="connsiteX222" fmla="*/ 1865582 w 11269336"/>
              <a:gd name="connsiteY222" fmla="*/ 2153738 h 2323145"/>
              <a:gd name="connsiteX223" fmla="*/ 1835210 w 11269336"/>
              <a:gd name="connsiteY223" fmla="*/ 2134244 h 2323145"/>
              <a:gd name="connsiteX224" fmla="*/ 1632661 w 11269336"/>
              <a:gd name="connsiteY224" fmla="*/ 2173882 h 2323145"/>
              <a:gd name="connsiteX225" fmla="*/ 1579590 w 11269336"/>
              <a:gd name="connsiteY225" fmla="*/ 2173680 h 2323145"/>
              <a:gd name="connsiteX226" fmla="*/ 1535601 w 11269336"/>
              <a:gd name="connsiteY226" fmla="*/ 2194590 h 2323145"/>
              <a:gd name="connsiteX227" fmla="*/ 1515594 w 11269336"/>
              <a:gd name="connsiteY227" fmla="*/ 2189622 h 2323145"/>
              <a:gd name="connsiteX228" fmla="*/ 1512113 w 11269336"/>
              <a:gd name="connsiteY228" fmla="*/ 2188534 h 2323145"/>
              <a:gd name="connsiteX229" fmla="*/ 1498838 w 11269336"/>
              <a:gd name="connsiteY229" fmla="*/ 2189213 h 2323145"/>
              <a:gd name="connsiteX230" fmla="*/ 1494279 w 11269336"/>
              <a:gd name="connsiteY230" fmla="*/ 2183112 h 2323145"/>
              <a:gd name="connsiteX231" fmla="*/ 1473714 w 11269336"/>
              <a:gd name="connsiteY231" fmla="*/ 2179625 h 2323145"/>
              <a:gd name="connsiteX232" fmla="*/ 1449503 w 11269336"/>
              <a:gd name="connsiteY232" fmla="*/ 2182633 h 2323145"/>
              <a:gd name="connsiteX233" fmla="*/ 1266687 w 11269336"/>
              <a:gd name="connsiteY233" fmla="*/ 2212688 h 2323145"/>
              <a:gd name="connsiteX234" fmla="*/ 1239614 w 11269336"/>
              <a:gd name="connsiteY234" fmla="*/ 2209727 h 2323145"/>
              <a:gd name="connsiteX235" fmla="*/ 1202436 w 11269336"/>
              <a:gd name="connsiteY235" fmla="*/ 2209817 h 2323145"/>
              <a:gd name="connsiteX236" fmla="*/ 1136097 w 11269336"/>
              <a:gd name="connsiteY236" fmla="*/ 2205112 h 2323145"/>
              <a:gd name="connsiteX237" fmla="*/ 988232 w 11269336"/>
              <a:gd name="connsiteY237" fmla="*/ 2235635 h 2323145"/>
              <a:gd name="connsiteX238" fmla="*/ 981959 w 11269336"/>
              <a:gd name="connsiteY238" fmla="*/ 2231607 h 2323145"/>
              <a:gd name="connsiteX239" fmla="*/ 938600 w 11269336"/>
              <a:gd name="connsiteY239" fmla="*/ 2238113 h 2323145"/>
              <a:gd name="connsiteX240" fmla="*/ 791788 w 11269336"/>
              <a:gd name="connsiteY240" fmla="*/ 2293224 h 2323145"/>
              <a:gd name="connsiteX241" fmla="*/ 706914 w 11269336"/>
              <a:gd name="connsiteY241" fmla="*/ 2305046 h 2323145"/>
              <a:gd name="connsiteX242" fmla="*/ 675971 w 11269336"/>
              <a:gd name="connsiteY242" fmla="*/ 2304030 h 2323145"/>
              <a:gd name="connsiteX243" fmla="*/ 624180 w 11269336"/>
              <a:gd name="connsiteY243" fmla="*/ 2302650 h 2323145"/>
              <a:gd name="connsiteX244" fmla="*/ 583453 w 11269336"/>
              <a:gd name="connsiteY244" fmla="*/ 2288788 h 2323145"/>
              <a:gd name="connsiteX245" fmla="*/ 540946 w 11269336"/>
              <a:gd name="connsiteY245" fmla="*/ 2292721 h 2323145"/>
              <a:gd name="connsiteX246" fmla="*/ 533680 w 11269336"/>
              <a:gd name="connsiteY246" fmla="*/ 2310233 h 2323145"/>
              <a:gd name="connsiteX247" fmla="*/ 487366 w 11269336"/>
              <a:gd name="connsiteY247" fmla="*/ 2309053 h 2323145"/>
              <a:gd name="connsiteX248" fmla="*/ 416820 w 11269336"/>
              <a:gd name="connsiteY248" fmla="*/ 2305443 h 2323145"/>
              <a:gd name="connsiteX249" fmla="*/ 376805 w 11269336"/>
              <a:gd name="connsiteY249" fmla="*/ 2307647 h 2323145"/>
              <a:gd name="connsiteX250" fmla="*/ 266777 w 11269336"/>
              <a:gd name="connsiteY250" fmla="*/ 2309012 h 2323145"/>
              <a:gd name="connsiteX251" fmla="*/ 156013 w 11269336"/>
              <a:gd name="connsiteY251" fmla="*/ 2306832 h 2323145"/>
              <a:gd name="connsiteX252" fmla="*/ 87258 w 11269336"/>
              <a:gd name="connsiteY252" fmla="*/ 2285511 h 2323145"/>
              <a:gd name="connsiteX253" fmla="*/ 23798 w 11269336"/>
              <a:gd name="connsiteY253" fmla="*/ 2281822 h 2323145"/>
              <a:gd name="connsiteX254" fmla="*/ 0 w 11269336"/>
              <a:gd name="connsiteY254" fmla="*/ 2285369 h 2323145"/>
              <a:gd name="connsiteX255" fmla="*/ 0 w 11269336"/>
              <a:gd name="connsiteY25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05765 w 11269336"/>
              <a:gd name="connsiteY144" fmla="*/ 2199902 h 2323145"/>
              <a:gd name="connsiteX145" fmla="*/ 4401354 w 11269336"/>
              <a:gd name="connsiteY145" fmla="*/ 2194745 h 2323145"/>
              <a:gd name="connsiteX146" fmla="*/ 4366646 w 11269336"/>
              <a:gd name="connsiteY146" fmla="*/ 2198564 h 2323145"/>
              <a:gd name="connsiteX147" fmla="*/ 4354009 w 11269336"/>
              <a:gd name="connsiteY147" fmla="*/ 2204984 h 2323145"/>
              <a:gd name="connsiteX148" fmla="*/ 4348284 w 11269336"/>
              <a:gd name="connsiteY148" fmla="*/ 2205270 h 2323145"/>
              <a:gd name="connsiteX149" fmla="*/ 4333906 w 11269336"/>
              <a:gd name="connsiteY149" fmla="*/ 2205251 h 2323145"/>
              <a:gd name="connsiteX150" fmla="*/ 4308819 w 11269336"/>
              <a:gd name="connsiteY150" fmla="*/ 2203822 h 2323145"/>
              <a:gd name="connsiteX151" fmla="*/ 4301210 w 11269336"/>
              <a:gd name="connsiteY151" fmla="*/ 2204456 h 2323145"/>
              <a:gd name="connsiteX152" fmla="*/ 4283095 w 11269336"/>
              <a:gd name="connsiteY152" fmla="*/ 2198177 h 2323145"/>
              <a:gd name="connsiteX153" fmla="*/ 4250119 w 11269336"/>
              <a:gd name="connsiteY153" fmla="*/ 2196342 h 2323145"/>
              <a:gd name="connsiteX154" fmla="*/ 4189203 w 11269336"/>
              <a:gd name="connsiteY154" fmla="*/ 2178994 h 2323145"/>
              <a:gd name="connsiteX155" fmla="*/ 4154035 w 11269336"/>
              <a:gd name="connsiteY155" fmla="*/ 2171950 h 2323145"/>
              <a:gd name="connsiteX156" fmla="*/ 4129569 w 11269336"/>
              <a:gd name="connsiteY156" fmla="*/ 2163850 h 2323145"/>
              <a:gd name="connsiteX157" fmla="*/ 4061250 w 11269336"/>
              <a:gd name="connsiteY157" fmla="*/ 2159236 h 2323145"/>
              <a:gd name="connsiteX158" fmla="*/ 3945480 w 11269336"/>
              <a:gd name="connsiteY158" fmla="*/ 2158279 h 2323145"/>
              <a:gd name="connsiteX159" fmla="*/ 3921468 w 11269336"/>
              <a:gd name="connsiteY159" fmla="*/ 2156588 h 2323145"/>
              <a:gd name="connsiteX160" fmla="*/ 3903348 w 11269336"/>
              <a:gd name="connsiteY160" fmla="*/ 2149220 h 2323145"/>
              <a:gd name="connsiteX161" fmla="*/ 3901342 w 11269336"/>
              <a:gd name="connsiteY161" fmla="*/ 2142355 h 2323145"/>
              <a:gd name="connsiteX162" fmla="*/ 3888539 w 11269336"/>
              <a:gd name="connsiteY162" fmla="*/ 2140476 h 2323145"/>
              <a:gd name="connsiteX163" fmla="*/ 3885662 w 11269336"/>
              <a:gd name="connsiteY163" fmla="*/ 2138740 h 2323145"/>
              <a:gd name="connsiteX164" fmla="*/ 3868627 w 11269336"/>
              <a:gd name="connsiteY164" fmla="*/ 2130023 h 2323145"/>
              <a:gd name="connsiteX165" fmla="*/ 3819177 w 11269336"/>
              <a:gd name="connsiteY165" fmla="*/ 2142111 h 2323145"/>
              <a:gd name="connsiteX166" fmla="*/ 3769100 w 11269336"/>
              <a:gd name="connsiteY166" fmla="*/ 2131731 h 2323145"/>
              <a:gd name="connsiteX167" fmla="*/ 3562752 w 11269336"/>
              <a:gd name="connsiteY167" fmla="*/ 2131785 h 2323145"/>
              <a:gd name="connsiteX168" fmla="*/ 3541402 w 11269336"/>
              <a:gd name="connsiteY168" fmla="*/ 2106821 h 2323145"/>
              <a:gd name="connsiteX169" fmla="*/ 3365341 w 11269336"/>
              <a:gd name="connsiteY169" fmla="*/ 2077638 h 2323145"/>
              <a:gd name="connsiteX170" fmla="*/ 3170922 w 11269336"/>
              <a:gd name="connsiteY170" fmla="*/ 2115957 h 2323145"/>
              <a:gd name="connsiteX171" fmla="*/ 3156256 w 11269336"/>
              <a:gd name="connsiteY171" fmla="*/ 2124773 h 2323145"/>
              <a:gd name="connsiteX172" fmla="*/ 3140298 w 11269336"/>
              <a:gd name="connsiteY172" fmla="*/ 2129182 h 2323145"/>
              <a:gd name="connsiteX173" fmla="*/ 3138514 w 11269336"/>
              <a:gd name="connsiteY173" fmla="*/ 2128069 h 2323145"/>
              <a:gd name="connsiteX174" fmla="*/ 3120467 w 11269336"/>
              <a:gd name="connsiteY174" fmla="*/ 2128281 h 2323145"/>
              <a:gd name="connsiteX175" fmla="*/ 3116175 w 11269336"/>
              <a:gd name="connsiteY175" fmla="*/ 2131633 h 2323145"/>
              <a:gd name="connsiteX176" fmla="*/ 3103685 w 11269336"/>
              <a:gd name="connsiteY176" fmla="*/ 2132814 h 2323145"/>
              <a:gd name="connsiteX177" fmla="*/ 3078794 w 11269336"/>
              <a:gd name="connsiteY177" fmla="*/ 2137935 h 2323145"/>
              <a:gd name="connsiteX178" fmla="*/ 3074407 w 11269336"/>
              <a:gd name="connsiteY178" fmla="*/ 2136274 h 2323145"/>
              <a:gd name="connsiteX179" fmla="*/ 3037285 w 11269336"/>
              <a:gd name="connsiteY179" fmla="*/ 2139919 h 2323145"/>
              <a:gd name="connsiteX180" fmla="*/ 3036901 w 11269336"/>
              <a:gd name="connsiteY180" fmla="*/ 2138726 h 2323145"/>
              <a:gd name="connsiteX181" fmla="*/ 3026996 w 11269336"/>
              <a:gd name="connsiteY181" fmla="*/ 2134322 h 2323145"/>
              <a:gd name="connsiteX182" fmla="*/ 3007772 w 11269336"/>
              <a:gd name="connsiteY182" fmla="*/ 2128742 h 2323145"/>
              <a:gd name="connsiteX183" fmla="*/ 2965030 w 11269336"/>
              <a:gd name="connsiteY183" fmla="*/ 2100494 h 2323145"/>
              <a:gd name="connsiteX184" fmla="*/ 2926342 w 11269336"/>
              <a:gd name="connsiteY184" fmla="*/ 2104155 h 2323145"/>
              <a:gd name="connsiteX185" fmla="*/ 2918608 w 11269336"/>
              <a:gd name="connsiteY185" fmla="*/ 2104215 h 2323145"/>
              <a:gd name="connsiteX186" fmla="*/ 2918475 w 11269336"/>
              <a:gd name="connsiteY186" fmla="*/ 2103937 h 2323145"/>
              <a:gd name="connsiteX187" fmla="*/ 2910360 w 11269336"/>
              <a:gd name="connsiteY187" fmla="*/ 2103444 h 2323145"/>
              <a:gd name="connsiteX188" fmla="*/ 2904507 w 11269336"/>
              <a:gd name="connsiteY188" fmla="*/ 2104326 h 2323145"/>
              <a:gd name="connsiteX189" fmla="*/ 2889503 w 11269336"/>
              <a:gd name="connsiteY189" fmla="*/ 2104443 h 2323145"/>
              <a:gd name="connsiteX190" fmla="*/ 2884480 w 11269336"/>
              <a:gd name="connsiteY190" fmla="*/ 2102626 h 2323145"/>
              <a:gd name="connsiteX191" fmla="*/ 2882689 w 11269336"/>
              <a:gd name="connsiteY191" fmla="*/ 2099228 h 2323145"/>
              <a:gd name="connsiteX192" fmla="*/ 2881291 w 11269336"/>
              <a:gd name="connsiteY192" fmla="*/ 2099618 h 2323145"/>
              <a:gd name="connsiteX193" fmla="*/ 2853979 w 11269336"/>
              <a:gd name="connsiteY193" fmla="*/ 2090388 h 2323145"/>
              <a:gd name="connsiteX194" fmla="*/ 2791790 w 11269336"/>
              <a:gd name="connsiteY194" fmla="*/ 2080332 h 2323145"/>
              <a:gd name="connsiteX195" fmla="*/ 2755844 w 11269336"/>
              <a:gd name="connsiteY195" fmla="*/ 2078874 h 2323145"/>
              <a:gd name="connsiteX196" fmla="*/ 2657742 w 11269336"/>
              <a:gd name="connsiteY196" fmla="*/ 2070179 h 2323145"/>
              <a:gd name="connsiteX197" fmla="*/ 2559549 w 11269336"/>
              <a:gd name="connsiteY197" fmla="*/ 2057873 h 2323145"/>
              <a:gd name="connsiteX198" fmla="*/ 2512054 w 11269336"/>
              <a:gd name="connsiteY198" fmla="*/ 2031671 h 2323145"/>
              <a:gd name="connsiteX199" fmla="*/ 2506437 w 11269336"/>
              <a:gd name="connsiteY199" fmla="*/ 2030918 h 2323145"/>
              <a:gd name="connsiteX200" fmla="*/ 2491752 w 11269336"/>
              <a:gd name="connsiteY200" fmla="*/ 2033906 h 2323145"/>
              <a:gd name="connsiteX201" fmla="*/ 2486338 w 11269336"/>
              <a:gd name="connsiteY201" fmla="*/ 2035862 h 2323145"/>
              <a:gd name="connsiteX202" fmla="*/ 2478186 w 11269336"/>
              <a:gd name="connsiteY202" fmla="*/ 2036953 h 2323145"/>
              <a:gd name="connsiteX203" fmla="*/ 2477950 w 11269336"/>
              <a:gd name="connsiteY203" fmla="*/ 2036715 h 2323145"/>
              <a:gd name="connsiteX204" fmla="*/ 2470381 w 11269336"/>
              <a:gd name="connsiteY204" fmla="*/ 2038256 h 2323145"/>
              <a:gd name="connsiteX205" fmla="*/ 2433781 w 11269336"/>
              <a:gd name="connsiteY205" fmla="*/ 2049140 h 2323145"/>
              <a:gd name="connsiteX206" fmla="*/ 2381172 w 11269336"/>
              <a:gd name="connsiteY206" fmla="*/ 2030645 h 2323145"/>
              <a:gd name="connsiteX207" fmla="*/ 2360198 w 11269336"/>
              <a:gd name="connsiteY207" fmla="*/ 2029059 h 2323145"/>
              <a:gd name="connsiteX208" fmla="*/ 2348815 w 11269336"/>
              <a:gd name="connsiteY208" fmla="*/ 2026798 h 2323145"/>
              <a:gd name="connsiteX209" fmla="*/ 2347988 w 11269336"/>
              <a:gd name="connsiteY209" fmla="*/ 2025745 h 2323145"/>
              <a:gd name="connsiteX210" fmla="*/ 2312920 w 11269336"/>
              <a:gd name="connsiteY210" fmla="*/ 2036311 h 2323145"/>
              <a:gd name="connsiteX211" fmla="*/ 2307986 w 11269336"/>
              <a:gd name="connsiteY211" fmla="*/ 2035583 h 2323145"/>
              <a:gd name="connsiteX212" fmla="*/ 2285481 w 11269336"/>
              <a:gd name="connsiteY212" fmla="*/ 2045197 h 2323145"/>
              <a:gd name="connsiteX213" fmla="*/ 2273666 w 11269336"/>
              <a:gd name="connsiteY213" fmla="*/ 2048710 h 2323145"/>
              <a:gd name="connsiteX214" fmla="*/ 2270719 w 11269336"/>
              <a:gd name="connsiteY214" fmla="*/ 2052702 h 2323145"/>
              <a:gd name="connsiteX215" fmla="*/ 2253080 w 11269336"/>
              <a:gd name="connsiteY215" fmla="*/ 2056363 h 2323145"/>
              <a:gd name="connsiteX216" fmla="*/ 2250906 w 11269336"/>
              <a:gd name="connsiteY216" fmla="*/ 2055654 h 2323145"/>
              <a:gd name="connsiteX217" fmla="*/ 2236905 w 11269336"/>
              <a:gd name="connsiteY217" fmla="*/ 2062882 h 2323145"/>
              <a:gd name="connsiteX218" fmla="*/ 2225830 w 11269336"/>
              <a:gd name="connsiteY218" fmla="*/ 2074027 h 2323145"/>
              <a:gd name="connsiteX219" fmla="*/ 2073776 w 11269336"/>
              <a:gd name="connsiteY219" fmla="*/ 2089244 h 2323145"/>
              <a:gd name="connsiteX220" fmla="*/ 1948256 w 11269336"/>
              <a:gd name="connsiteY220" fmla="*/ 2146616 h 2323145"/>
              <a:gd name="connsiteX221" fmla="*/ 1865582 w 11269336"/>
              <a:gd name="connsiteY221" fmla="*/ 2153738 h 2323145"/>
              <a:gd name="connsiteX222" fmla="*/ 1835210 w 11269336"/>
              <a:gd name="connsiteY222" fmla="*/ 2134244 h 2323145"/>
              <a:gd name="connsiteX223" fmla="*/ 1632661 w 11269336"/>
              <a:gd name="connsiteY223" fmla="*/ 2173882 h 2323145"/>
              <a:gd name="connsiteX224" fmla="*/ 1579590 w 11269336"/>
              <a:gd name="connsiteY224" fmla="*/ 2173680 h 2323145"/>
              <a:gd name="connsiteX225" fmla="*/ 1535601 w 11269336"/>
              <a:gd name="connsiteY225" fmla="*/ 2194590 h 2323145"/>
              <a:gd name="connsiteX226" fmla="*/ 1515594 w 11269336"/>
              <a:gd name="connsiteY226" fmla="*/ 2189622 h 2323145"/>
              <a:gd name="connsiteX227" fmla="*/ 1512113 w 11269336"/>
              <a:gd name="connsiteY227" fmla="*/ 2188534 h 2323145"/>
              <a:gd name="connsiteX228" fmla="*/ 1498838 w 11269336"/>
              <a:gd name="connsiteY228" fmla="*/ 2189213 h 2323145"/>
              <a:gd name="connsiteX229" fmla="*/ 1494279 w 11269336"/>
              <a:gd name="connsiteY229" fmla="*/ 2183112 h 2323145"/>
              <a:gd name="connsiteX230" fmla="*/ 1473714 w 11269336"/>
              <a:gd name="connsiteY230" fmla="*/ 2179625 h 2323145"/>
              <a:gd name="connsiteX231" fmla="*/ 1449503 w 11269336"/>
              <a:gd name="connsiteY231" fmla="*/ 2182633 h 2323145"/>
              <a:gd name="connsiteX232" fmla="*/ 1266687 w 11269336"/>
              <a:gd name="connsiteY232" fmla="*/ 2212688 h 2323145"/>
              <a:gd name="connsiteX233" fmla="*/ 1239614 w 11269336"/>
              <a:gd name="connsiteY233" fmla="*/ 2209727 h 2323145"/>
              <a:gd name="connsiteX234" fmla="*/ 1202436 w 11269336"/>
              <a:gd name="connsiteY234" fmla="*/ 2209817 h 2323145"/>
              <a:gd name="connsiteX235" fmla="*/ 1136097 w 11269336"/>
              <a:gd name="connsiteY235" fmla="*/ 2205112 h 2323145"/>
              <a:gd name="connsiteX236" fmla="*/ 988232 w 11269336"/>
              <a:gd name="connsiteY236" fmla="*/ 2235635 h 2323145"/>
              <a:gd name="connsiteX237" fmla="*/ 981959 w 11269336"/>
              <a:gd name="connsiteY237" fmla="*/ 2231607 h 2323145"/>
              <a:gd name="connsiteX238" fmla="*/ 938600 w 11269336"/>
              <a:gd name="connsiteY238" fmla="*/ 2238113 h 2323145"/>
              <a:gd name="connsiteX239" fmla="*/ 791788 w 11269336"/>
              <a:gd name="connsiteY239" fmla="*/ 2293224 h 2323145"/>
              <a:gd name="connsiteX240" fmla="*/ 706914 w 11269336"/>
              <a:gd name="connsiteY240" fmla="*/ 2305046 h 2323145"/>
              <a:gd name="connsiteX241" fmla="*/ 675971 w 11269336"/>
              <a:gd name="connsiteY241" fmla="*/ 2304030 h 2323145"/>
              <a:gd name="connsiteX242" fmla="*/ 624180 w 11269336"/>
              <a:gd name="connsiteY242" fmla="*/ 2302650 h 2323145"/>
              <a:gd name="connsiteX243" fmla="*/ 583453 w 11269336"/>
              <a:gd name="connsiteY243" fmla="*/ 2288788 h 2323145"/>
              <a:gd name="connsiteX244" fmla="*/ 540946 w 11269336"/>
              <a:gd name="connsiteY244" fmla="*/ 2292721 h 2323145"/>
              <a:gd name="connsiteX245" fmla="*/ 533680 w 11269336"/>
              <a:gd name="connsiteY245" fmla="*/ 2310233 h 2323145"/>
              <a:gd name="connsiteX246" fmla="*/ 487366 w 11269336"/>
              <a:gd name="connsiteY246" fmla="*/ 2309053 h 2323145"/>
              <a:gd name="connsiteX247" fmla="*/ 416820 w 11269336"/>
              <a:gd name="connsiteY247" fmla="*/ 2305443 h 2323145"/>
              <a:gd name="connsiteX248" fmla="*/ 376805 w 11269336"/>
              <a:gd name="connsiteY248" fmla="*/ 2307647 h 2323145"/>
              <a:gd name="connsiteX249" fmla="*/ 266777 w 11269336"/>
              <a:gd name="connsiteY249" fmla="*/ 2309012 h 2323145"/>
              <a:gd name="connsiteX250" fmla="*/ 156013 w 11269336"/>
              <a:gd name="connsiteY250" fmla="*/ 2306832 h 2323145"/>
              <a:gd name="connsiteX251" fmla="*/ 87258 w 11269336"/>
              <a:gd name="connsiteY251" fmla="*/ 2285511 h 2323145"/>
              <a:gd name="connsiteX252" fmla="*/ 23798 w 11269336"/>
              <a:gd name="connsiteY252" fmla="*/ 2281822 h 2323145"/>
              <a:gd name="connsiteX253" fmla="*/ 0 w 11269336"/>
              <a:gd name="connsiteY253" fmla="*/ 2285369 h 2323145"/>
              <a:gd name="connsiteX254" fmla="*/ 0 w 11269336"/>
              <a:gd name="connsiteY25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67257 w 11269336"/>
              <a:gd name="connsiteY142" fmla="*/ 2196121 h 2323145"/>
              <a:gd name="connsiteX143" fmla="*/ 4405765 w 11269336"/>
              <a:gd name="connsiteY143" fmla="*/ 2199902 h 2323145"/>
              <a:gd name="connsiteX144" fmla="*/ 4401354 w 11269336"/>
              <a:gd name="connsiteY144" fmla="*/ 2194745 h 2323145"/>
              <a:gd name="connsiteX145" fmla="*/ 4366646 w 11269336"/>
              <a:gd name="connsiteY145" fmla="*/ 2198564 h 2323145"/>
              <a:gd name="connsiteX146" fmla="*/ 4354009 w 11269336"/>
              <a:gd name="connsiteY146" fmla="*/ 2204984 h 2323145"/>
              <a:gd name="connsiteX147" fmla="*/ 4348284 w 11269336"/>
              <a:gd name="connsiteY147" fmla="*/ 2205270 h 2323145"/>
              <a:gd name="connsiteX148" fmla="*/ 4333906 w 11269336"/>
              <a:gd name="connsiteY148" fmla="*/ 2205251 h 2323145"/>
              <a:gd name="connsiteX149" fmla="*/ 4308819 w 11269336"/>
              <a:gd name="connsiteY149" fmla="*/ 2203822 h 2323145"/>
              <a:gd name="connsiteX150" fmla="*/ 4301210 w 11269336"/>
              <a:gd name="connsiteY150" fmla="*/ 2204456 h 2323145"/>
              <a:gd name="connsiteX151" fmla="*/ 4283095 w 11269336"/>
              <a:gd name="connsiteY151" fmla="*/ 2198177 h 2323145"/>
              <a:gd name="connsiteX152" fmla="*/ 4250119 w 11269336"/>
              <a:gd name="connsiteY152" fmla="*/ 2196342 h 2323145"/>
              <a:gd name="connsiteX153" fmla="*/ 4189203 w 11269336"/>
              <a:gd name="connsiteY153" fmla="*/ 2178994 h 2323145"/>
              <a:gd name="connsiteX154" fmla="*/ 4154035 w 11269336"/>
              <a:gd name="connsiteY154" fmla="*/ 2171950 h 2323145"/>
              <a:gd name="connsiteX155" fmla="*/ 4129569 w 11269336"/>
              <a:gd name="connsiteY155" fmla="*/ 2163850 h 2323145"/>
              <a:gd name="connsiteX156" fmla="*/ 4061250 w 11269336"/>
              <a:gd name="connsiteY156" fmla="*/ 2159236 h 2323145"/>
              <a:gd name="connsiteX157" fmla="*/ 3945480 w 11269336"/>
              <a:gd name="connsiteY157" fmla="*/ 2158279 h 2323145"/>
              <a:gd name="connsiteX158" fmla="*/ 3921468 w 11269336"/>
              <a:gd name="connsiteY158" fmla="*/ 2156588 h 2323145"/>
              <a:gd name="connsiteX159" fmla="*/ 3903348 w 11269336"/>
              <a:gd name="connsiteY159" fmla="*/ 2149220 h 2323145"/>
              <a:gd name="connsiteX160" fmla="*/ 3901342 w 11269336"/>
              <a:gd name="connsiteY160" fmla="*/ 2142355 h 2323145"/>
              <a:gd name="connsiteX161" fmla="*/ 3888539 w 11269336"/>
              <a:gd name="connsiteY161" fmla="*/ 2140476 h 2323145"/>
              <a:gd name="connsiteX162" fmla="*/ 3885662 w 11269336"/>
              <a:gd name="connsiteY162" fmla="*/ 2138740 h 2323145"/>
              <a:gd name="connsiteX163" fmla="*/ 3868627 w 11269336"/>
              <a:gd name="connsiteY163" fmla="*/ 2130023 h 2323145"/>
              <a:gd name="connsiteX164" fmla="*/ 3819177 w 11269336"/>
              <a:gd name="connsiteY164" fmla="*/ 2142111 h 2323145"/>
              <a:gd name="connsiteX165" fmla="*/ 3769100 w 11269336"/>
              <a:gd name="connsiteY165" fmla="*/ 2131731 h 2323145"/>
              <a:gd name="connsiteX166" fmla="*/ 3562752 w 11269336"/>
              <a:gd name="connsiteY166" fmla="*/ 2131785 h 2323145"/>
              <a:gd name="connsiteX167" fmla="*/ 3541402 w 11269336"/>
              <a:gd name="connsiteY167" fmla="*/ 2106821 h 2323145"/>
              <a:gd name="connsiteX168" fmla="*/ 3365341 w 11269336"/>
              <a:gd name="connsiteY168" fmla="*/ 2077638 h 2323145"/>
              <a:gd name="connsiteX169" fmla="*/ 3170922 w 11269336"/>
              <a:gd name="connsiteY169" fmla="*/ 2115957 h 2323145"/>
              <a:gd name="connsiteX170" fmla="*/ 3156256 w 11269336"/>
              <a:gd name="connsiteY170" fmla="*/ 2124773 h 2323145"/>
              <a:gd name="connsiteX171" fmla="*/ 3140298 w 11269336"/>
              <a:gd name="connsiteY171" fmla="*/ 2129182 h 2323145"/>
              <a:gd name="connsiteX172" fmla="*/ 3138514 w 11269336"/>
              <a:gd name="connsiteY172" fmla="*/ 2128069 h 2323145"/>
              <a:gd name="connsiteX173" fmla="*/ 3120467 w 11269336"/>
              <a:gd name="connsiteY173" fmla="*/ 2128281 h 2323145"/>
              <a:gd name="connsiteX174" fmla="*/ 3116175 w 11269336"/>
              <a:gd name="connsiteY174" fmla="*/ 2131633 h 2323145"/>
              <a:gd name="connsiteX175" fmla="*/ 3103685 w 11269336"/>
              <a:gd name="connsiteY175" fmla="*/ 2132814 h 2323145"/>
              <a:gd name="connsiteX176" fmla="*/ 3078794 w 11269336"/>
              <a:gd name="connsiteY176" fmla="*/ 2137935 h 2323145"/>
              <a:gd name="connsiteX177" fmla="*/ 3074407 w 11269336"/>
              <a:gd name="connsiteY177" fmla="*/ 2136274 h 2323145"/>
              <a:gd name="connsiteX178" fmla="*/ 3037285 w 11269336"/>
              <a:gd name="connsiteY178" fmla="*/ 2139919 h 2323145"/>
              <a:gd name="connsiteX179" fmla="*/ 3036901 w 11269336"/>
              <a:gd name="connsiteY179" fmla="*/ 2138726 h 2323145"/>
              <a:gd name="connsiteX180" fmla="*/ 3026996 w 11269336"/>
              <a:gd name="connsiteY180" fmla="*/ 2134322 h 2323145"/>
              <a:gd name="connsiteX181" fmla="*/ 3007772 w 11269336"/>
              <a:gd name="connsiteY181" fmla="*/ 2128742 h 2323145"/>
              <a:gd name="connsiteX182" fmla="*/ 2965030 w 11269336"/>
              <a:gd name="connsiteY182" fmla="*/ 2100494 h 2323145"/>
              <a:gd name="connsiteX183" fmla="*/ 2926342 w 11269336"/>
              <a:gd name="connsiteY183" fmla="*/ 2104155 h 2323145"/>
              <a:gd name="connsiteX184" fmla="*/ 2918608 w 11269336"/>
              <a:gd name="connsiteY184" fmla="*/ 2104215 h 2323145"/>
              <a:gd name="connsiteX185" fmla="*/ 2918475 w 11269336"/>
              <a:gd name="connsiteY185" fmla="*/ 2103937 h 2323145"/>
              <a:gd name="connsiteX186" fmla="*/ 2910360 w 11269336"/>
              <a:gd name="connsiteY186" fmla="*/ 2103444 h 2323145"/>
              <a:gd name="connsiteX187" fmla="*/ 2904507 w 11269336"/>
              <a:gd name="connsiteY187" fmla="*/ 2104326 h 2323145"/>
              <a:gd name="connsiteX188" fmla="*/ 2889503 w 11269336"/>
              <a:gd name="connsiteY188" fmla="*/ 2104443 h 2323145"/>
              <a:gd name="connsiteX189" fmla="*/ 2884480 w 11269336"/>
              <a:gd name="connsiteY189" fmla="*/ 2102626 h 2323145"/>
              <a:gd name="connsiteX190" fmla="*/ 2882689 w 11269336"/>
              <a:gd name="connsiteY190" fmla="*/ 2099228 h 2323145"/>
              <a:gd name="connsiteX191" fmla="*/ 2881291 w 11269336"/>
              <a:gd name="connsiteY191" fmla="*/ 2099618 h 2323145"/>
              <a:gd name="connsiteX192" fmla="*/ 2853979 w 11269336"/>
              <a:gd name="connsiteY192" fmla="*/ 2090388 h 2323145"/>
              <a:gd name="connsiteX193" fmla="*/ 2791790 w 11269336"/>
              <a:gd name="connsiteY193" fmla="*/ 2080332 h 2323145"/>
              <a:gd name="connsiteX194" fmla="*/ 2755844 w 11269336"/>
              <a:gd name="connsiteY194" fmla="*/ 2078874 h 2323145"/>
              <a:gd name="connsiteX195" fmla="*/ 2657742 w 11269336"/>
              <a:gd name="connsiteY195" fmla="*/ 2070179 h 2323145"/>
              <a:gd name="connsiteX196" fmla="*/ 2559549 w 11269336"/>
              <a:gd name="connsiteY196" fmla="*/ 2057873 h 2323145"/>
              <a:gd name="connsiteX197" fmla="*/ 2512054 w 11269336"/>
              <a:gd name="connsiteY197" fmla="*/ 2031671 h 2323145"/>
              <a:gd name="connsiteX198" fmla="*/ 2506437 w 11269336"/>
              <a:gd name="connsiteY198" fmla="*/ 2030918 h 2323145"/>
              <a:gd name="connsiteX199" fmla="*/ 2491752 w 11269336"/>
              <a:gd name="connsiteY199" fmla="*/ 2033906 h 2323145"/>
              <a:gd name="connsiteX200" fmla="*/ 2486338 w 11269336"/>
              <a:gd name="connsiteY200" fmla="*/ 2035862 h 2323145"/>
              <a:gd name="connsiteX201" fmla="*/ 2478186 w 11269336"/>
              <a:gd name="connsiteY201" fmla="*/ 2036953 h 2323145"/>
              <a:gd name="connsiteX202" fmla="*/ 2477950 w 11269336"/>
              <a:gd name="connsiteY202" fmla="*/ 2036715 h 2323145"/>
              <a:gd name="connsiteX203" fmla="*/ 2470381 w 11269336"/>
              <a:gd name="connsiteY203" fmla="*/ 2038256 h 2323145"/>
              <a:gd name="connsiteX204" fmla="*/ 2433781 w 11269336"/>
              <a:gd name="connsiteY204" fmla="*/ 2049140 h 2323145"/>
              <a:gd name="connsiteX205" fmla="*/ 2381172 w 11269336"/>
              <a:gd name="connsiteY205" fmla="*/ 2030645 h 2323145"/>
              <a:gd name="connsiteX206" fmla="*/ 2360198 w 11269336"/>
              <a:gd name="connsiteY206" fmla="*/ 2029059 h 2323145"/>
              <a:gd name="connsiteX207" fmla="*/ 2348815 w 11269336"/>
              <a:gd name="connsiteY207" fmla="*/ 2026798 h 2323145"/>
              <a:gd name="connsiteX208" fmla="*/ 2347988 w 11269336"/>
              <a:gd name="connsiteY208" fmla="*/ 2025745 h 2323145"/>
              <a:gd name="connsiteX209" fmla="*/ 2312920 w 11269336"/>
              <a:gd name="connsiteY209" fmla="*/ 2036311 h 2323145"/>
              <a:gd name="connsiteX210" fmla="*/ 2307986 w 11269336"/>
              <a:gd name="connsiteY210" fmla="*/ 2035583 h 2323145"/>
              <a:gd name="connsiteX211" fmla="*/ 2285481 w 11269336"/>
              <a:gd name="connsiteY211" fmla="*/ 2045197 h 2323145"/>
              <a:gd name="connsiteX212" fmla="*/ 2273666 w 11269336"/>
              <a:gd name="connsiteY212" fmla="*/ 2048710 h 2323145"/>
              <a:gd name="connsiteX213" fmla="*/ 2270719 w 11269336"/>
              <a:gd name="connsiteY213" fmla="*/ 2052702 h 2323145"/>
              <a:gd name="connsiteX214" fmla="*/ 2253080 w 11269336"/>
              <a:gd name="connsiteY214" fmla="*/ 2056363 h 2323145"/>
              <a:gd name="connsiteX215" fmla="*/ 2250906 w 11269336"/>
              <a:gd name="connsiteY215" fmla="*/ 2055654 h 2323145"/>
              <a:gd name="connsiteX216" fmla="*/ 2236905 w 11269336"/>
              <a:gd name="connsiteY216" fmla="*/ 2062882 h 2323145"/>
              <a:gd name="connsiteX217" fmla="*/ 2225830 w 11269336"/>
              <a:gd name="connsiteY217" fmla="*/ 2074027 h 2323145"/>
              <a:gd name="connsiteX218" fmla="*/ 2073776 w 11269336"/>
              <a:gd name="connsiteY218" fmla="*/ 2089244 h 2323145"/>
              <a:gd name="connsiteX219" fmla="*/ 1948256 w 11269336"/>
              <a:gd name="connsiteY219" fmla="*/ 2146616 h 2323145"/>
              <a:gd name="connsiteX220" fmla="*/ 1865582 w 11269336"/>
              <a:gd name="connsiteY220" fmla="*/ 2153738 h 2323145"/>
              <a:gd name="connsiteX221" fmla="*/ 1835210 w 11269336"/>
              <a:gd name="connsiteY221" fmla="*/ 2134244 h 2323145"/>
              <a:gd name="connsiteX222" fmla="*/ 1632661 w 11269336"/>
              <a:gd name="connsiteY222" fmla="*/ 2173882 h 2323145"/>
              <a:gd name="connsiteX223" fmla="*/ 1579590 w 11269336"/>
              <a:gd name="connsiteY223" fmla="*/ 2173680 h 2323145"/>
              <a:gd name="connsiteX224" fmla="*/ 1535601 w 11269336"/>
              <a:gd name="connsiteY224" fmla="*/ 2194590 h 2323145"/>
              <a:gd name="connsiteX225" fmla="*/ 1515594 w 11269336"/>
              <a:gd name="connsiteY225" fmla="*/ 2189622 h 2323145"/>
              <a:gd name="connsiteX226" fmla="*/ 1512113 w 11269336"/>
              <a:gd name="connsiteY226" fmla="*/ 2188534 h 2323145"/>
              <a:gd name="connsiteX227" fmla="*/ 1498838 w 11269336"/>
              <a:gd name="connsiteY227" fmla="*/ 2189213 h 2323145"/>
              <a:gd name="connsiteX228" fmla="*/ 1494279 w 11269336"/>
              <a:gd name="connsiteY228" fmla="*/ 2183112 h 2323145"/>
              <a:gd name="connsiteX229" fmla="*/ 1473714 w 11269336"/>
              <a:gd name="connsiteY229" fmla="*/ 2179625 h 2323145"/>
              <a:gd name="connsiteX230" fmla="*/ 1449503 w 11269336"/>
              <a:gd name="connsiteY230" fmla="*/ 2182633 h 2323145"/>
              <a:gd name="connsiteX231" fmla="*/ 1266687 w 11269336"/>
              <a:gd name="connsiteY231" fmla="*/ 2212688 h 2323145"/>
              <a:gd name="connsiteX232" fmla="*/ 1239614 w 11269336"/>
              <a:gd name="connsiteY232" fmla="*/ 2209727 h 2323145"/>
              <a:gd name="connsiteX233" fmla="*/ 1202436 w 11269336"/>
              <a:gd name="connsiteY233" fmla="*/ 2209817 h 2323145"/>
              <a:gd name="connsiteX234" fmla="*/ 1136097 w 11269336"/>
              <a:gd name="connsiteY234" fmla="*/ 2205112 h 2323145"/>
              <a:gd name="connsiteX235" fmla="*/ 988232 w 11269336"/>
              <a:gd name="connsiteY235" fmla="*/ 2235635 h 2323145"/>
              <a:gd name="connsiteX236" fmla="*/ 981959 w 11269336"/>
              <a:gd name="connsiteY236" fmla="*/ 2231607 h 2323145"/>
              <a:gd name="connsiteX237" fmla="*/ 938600 w 11269336"/>
              <a:gd name="connsiteY237" fmla="*/ 2238113 h 2323145"/>
              <a:gd name="connsiteX238" fmla="*/ 791788 w 11269336"/>
              <a:gd name="connsiteY238" fmla="*/ 2293224 h 2323145"/>
              <a:gd name="connsiteX239" fmla="*/ 706914 w 11269336"/>
              <a:gd name="connsiteY239" fmla="*/ 2305046 h 2323145"/>
              <a:gd name="connsiteX240" fmla="*/ 675971 w 11269336"/>
              <a:gd name="connsiteY240" fmla="*/ 2304030 h 2323145"/>
              <a:gd name="connsiteX241" fmla="*/ 624180 w 11269336"/>
              <a:gd name="connsiteY241" fmla="*/ 2302650 h 2323145"/>
              <a:gd name="connsiteX242" fmla="*/ 583453 w 11269336"/>
              <a:gd name="connsiteY242" fmla="*/ 2288788 h 2323145"/>
              <a:gd name="connsiteX243" fmla="*/ 540946 w 11269336"/>
              <a:gd name="connsiteY243" fmla="*/ 2292721 h 2323145"/>
              <a:gd name="connsiteX244" fmla="*/ 533680 w 11269336"/>
              <a:gd name="connsiteY244" fmla="*/ 2310233 h 2323145"/>
              <a:gd name="connsiteX245" fmla="*/ 487366 w 11269336"/>
              <a:gd name="connsiteY245" fmla="*/ 2309053 h 2323145"/>
              <a:gd name="connsiteX246" fmla="*/ 416820 w 11269336"/>
              <a:gd name="connsiteY246" fmla="*/ 2305443 h 2323145"/>
              <a:gd name="connsiteX247" fmla="*/ 376805 w 11269336"/>
              <a:gd name="connsiteY247" fmla="*/ 2307647 h 2323145"/>
              <a:gd name="connsiteX248" fmla="*/ 266777 w 11269336"/>
              <a:gd name="connsiteY248" fmla="*/ 2309012 h 2323145"/>
              <a:gd name="connsiteX249" fmla="*/ 156013 w 11269336"/>
              <a:gd name="connsiteY249" fmla="*/ 2306832 h 2323145"/>
              <a:gd name="connsiteX250" fmla="*/ 87258 w 11269336"/>
              <a:gd name="connsiteY250" fmla="*/ 2285511 h 2323145"/>
              <a:gd name="connsiteX251" fmla="*/ 23798 w 11269336"/>
              <a:gd name="connsiteY251" fmla="*/ 2281822 h 2323145"/>
              <a:gd name="connsiteX252" fmla="*/ 0 w 11269336"/>
              <a:gd name="connsiteY252" fmla="*/ 2285369 h 2323145"/>
              <a:gd name="connsiteX253" fmla="*/ 0 w 11269336"/>
              <a:gd name="connsiteY25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67257 w 11269336"/>
              <a:gd name="connsiteY141" fmla="*/ 2196121 h 2323145"/>
              <a:gd name="connsiteX142" fmla="*/ 4405765 w 11269336"/>
              <a:gd name="connsiteY142" fmla="*/ 2199902 h 2323145"/>
              <a:gd name="connsiteX143" fmla="*/ 4401354 w 11269336"/>
              <a:gd name="connsiteY143" fmla="*/ 2194745 h 2323145"/>
              <a:gd name="connsiteX144" fmla="*/ 4366646 w 11269336"/>
              <a:gd name="connsiteY144" fmla="*/ 2198564 h 2323145"/>
              <a:gd name="connsiteX145" fmla="*/ 4354009 w 11269336"/>
              <a:gd name="connsiteY145" fmla="*/ 2204984 h 2323145"/>
              <a:gd name="connsiteX146" fmla="*/ 4348284 w 11269336"/>
              <a:gd name="connsiteY146" fmla="*/ 2205270 h 2323145"/>
              <a:gd name="connsiteX147" fmla="*/ 4333906 w 11269336"/>
              <a:gd name="connsiteY147" fmla="*/ 2205251 h 2323145"/>
              <a:gd name="connsiteX148" fmla="*/ 4308819 w 11269336"/>
              <a:gd name="connsiteY148" fmla="*/ 2203822 h 2323145"/>
              <a:gd name="connsiteX149" fmla="*/ 4301210 w 11269336"/>
              <a:gd name="connsiteY149" fmla="*/ 2204456 h 2323145"/>
              <a:gd name="connsiteX150" fmla="*/ 4283095 w 11269336"/>
              <a:gd name="connsiteY150" fmla="*/ 2198177 h 2323145"/>
              <a:gd name="connsiteX151" fmla="*/ 4250119 w 11269336"/>
              <a:gd name="connsiteY151" fmla="*/ 2196342 h 2323145"/>
              <a:gd name="connsiteX152" fmla="*/ 4189203 w 11269336"/>
              <a:gd name="connsiteY152" fmla="*/ 2178994 h 2323145"/>
              <a:gd name="connsiteX153" fmla="*/ 4154035 w 11269336"/>
              <a:gd name="connsiteY153" fmla="*/ 2171950 h 2323145"/>
              <a:gd name="connsiteX154" fmla="*/ 4129569 w 11269336"/>
              <a:gd name="connsiteY154" fmla="*/ 2163850 h 2323145"/>
              <a:gd name="connsiteX155" fmla="*/ 4061250 w 11269336"/>
              <a:gd name="connsiteY155" fmla="*/ 2159236 h 2323145"/>
              <a:gd name="connsiteX156" fmla="*/ 3945480 w 11269336"/>
              <a:gd name="connsiteY156" fmla="*/ 2158279 h 2323145"/>
              <a:gd name="connsiteX157" fmla="*/ 3921468 w 11269336"/>
              <a:gd name="connsiteY157" fmla="*/ 2156588 h 2323145"/>
              <a:gd name="connsiteX158" fmla="*/ 3903348 w 11269336"/>
              <a:gd name="connsiteY158" fmla="*/ 2149220 h 2323145"/>
              <a:gd name="connsiteX159" fmla="*/ 3901342 w 11269336"/>
              <a:gd name="connsiteY159" fmla="*/ 2142355 h 2323145"/>
              <a:gd name="connsiteX160" fmla="*/ 3888539 w 11269336"/>
              <a:gd name="connsiteY160" fmla="*/ 2140476 h 2323145"/>
              <a:gd name="connsiteX161" fmla="*/ 3885662 w 11269336"/>
              <a:gd name="connsiteY161" fmla="*/ 2138740 h 2323145"/>
              <a:gd name="connsiteX162" fmla="*/ 3868627 w 11269336"/>
              <a:gd name="connsiteY162" fmla="*/ 2130023 h 2323145"/>
              <a:gd name="connsiteX163" fmla="*/ 3819177 w 11269336"/>
              <a:gd name="connsiteY163" fmla="*/ 2142111 h 2323145"/>
              <a:gd name="connsiteX164" fmla="*/ 3769100 w 11269336"/>
              <a:gd name="connsiteY164" fmla="*/ 2131731 h 2323145"/>
              <a:gd name="connsiteX165" fmla="*/ 3562752 w 11269336"/>
              <a:gd name="connsiteY165" fmla="*/ 2131785 h 2323145"/>
              <a:gd name="connsiteX166" fmla="*/ 3541402 w 11269336"/>
              <a:gd name="connsiteY166" fmla="*/ 2106821 h 2323145"/>
              <a:gd name="connsiteX167" fmla="*/ 3365341 w 11269336"/>
              <a:gd name="connsiteY167" fmla="*/ 2077638 h 2323145"/>
              <a:gd name="connsiteX168" fmla="*/ 3170922 w 11269336"/>
              <a:gd name="connsiteY168" fmla="*/ 2115957 h 2323145"/>
              <a:gd name="connsiteX169" fmla="*/ 3156256 w 11269336"/>
              <a:gd name="connsiteY169" fmla="*/ 2124773 h 2323145"/>
              <a:gd name="connsiteX170" fmla="*/ 3140298 w 11269336"/>
              <a:gd name="connsiteY170" fmla="*/ 2129182 h 2323145"/>
              <a:gd name="connsiteX171" fmla="*/ 3138514 w 11269336"/>
              <a:gd name="connsiteY171" fmla="*/ 2128069 h 2323145"/>
              <a:gd name="connsiteX172" fmla="*/ 3120467 w 11269336"/>
              <a:gd name="connsiteY172" fmla="*/ 2128281 h 2323145"/>
              <a:gd name="connsiteX173" fmla="*/ 3116175 w 11269336"/>
              <a:gd name="connsiteY173" fmla="*/ 2131633 h 2323145"/>
              <a:gd name="connsiteX174" fmla="*/ 3103685 w 11269336"/>
              <a:gd name="connsiteY174" fmla="*/ 2132814 h 2323145"/>
              <a:gd name="connsiteX175" fmla="*/ 3078794 w 11269336"/>
              <a:gd name="connsiteY175" fmla="*/ 2137935 h 2323145"/>
              <a:gd name="connsiteX176" fmla="*/ 3074407 w 11269336"/>
              <a:gd name="connsiteY176" fmla="*/ 2136274 h 2323145"/>
              <a:gd name="connsiteX177" fmla="*/ 3037285 w 11269336"/>
              <a:gd name="connsiteY177" fmla="*/ 2139919 h 2323145"/>
              <a:gd name="connsiteX178" fmla="*/ 3036901 w 11269336"/>
              <a:gd name="connsiteY178" fmla="*/ 2138726 h 2323145"/>
              <a:gd name="connsiteX179" fmla="*/ 3026996 w 11269336"/>
              <a:gd name="connsiteY179" fmla="*/ 2134322 h 2323145"/>
              <a:gd name="connsiteX180" fmla="*/ 3007772 w 11269336"/>
              <a:gd name="connsiteY180" fmla="*/ 2128742 h 2323145"/>
              <a:gd name="connsiteX181" fmla="*/ 2965030 w 11269336"/>
              <a:gd name="connsiteY181" fmla="*/ 2100494 h 2323145"/>
              <a:gd name="connsiteX182" fmla="*/ 2926342 w 11269336"/>
              <a:gd name="connsiteY182" fmla="*/ 2104155 h 2323145"/>
              <a:gd name="connsiteX183" fmla="*/ 2918608 w 11269336"/>
              <a:gd name="connsiteY183" fmla="*/ 2104215 h 2323145"/>
              <a:gd name="connsiteX184" fmla="*/ 2918475 w 11269336"/>
              <a:gd name="connsiteY184" fmla="*/ 2103937 h 2323145"/>
              <a:gd name="connsiteX185" fmla="*/ 2910360 w 11269336"/>
              <a:gd name="connsiteY185" fmla="*/ 2103444 h 2323145"/>
              <a:gd name="connsiteX186" fmla="*/ 2904507 w 11269336"/>
              <a:gd name="connsiteY186" fmla="*/ 2104326 h 2323145"/>
              <a:gd name="connsiteX187" fmla="*/ 2889503 w 11269336"/>
              <a:gd name="connsiteY187" fmla="*/ 2104443 h 2323145"/>
              <a:gd name="connsiteX188" fmla="*/ 2884480 w 11269336"/>
              <a:gd name="connsiteY188" fmla="*/ 2102626 h 2323145"/>
              <a:gd name="connsiteX189" fmla="*/ 2882689 w 11269336"/>
              <a:gd name="connsiteY189" fmla="*/ 2099228 h 2323145"/>
              <a:gd name="connsiteX190" fmla="*/ 2881291 w 11269336"/>
              <a:gd name="connsiteY190" fmla="*/ 2099618 h 2323145"/>
              <a:gd name="connsiteX191" fmla="*/ 2853979 w 11269336"/>
              <a:gd name="connsiteY191" fmla="*/ 2090388 h 2323145"/>
              <a:gd name="connsiteX192" fmla="*/ 2791790 w 11269336"/>
              <a:gd name="connsiteY192" fmla="*/ 2080332 h 2323145"/>
              <a:gd name="connsiteX193" fmla="*/ 2755844 w 11269336"/>
              <a:gd name="connsiteY193" fmla="*/ 2078874 h 2323145"/>
              <a:gd name="connsiteX194" fmla="*/ 2657742 w 11269336"/>
              <a:gd name="connsiteY194" fmla="*/ 2070179 h 2323145"/>
              <a:gd name="connsiteX195" fmla="*/ 2559549 w 11269336"/>
              <a:gd name="connsiteY195" fmla="*/ 2057873 h 2323145"/>
              <a:gd name="connsiteX196" fmla="*/ 2512054 w 11269336"/>
              <a:gd name="connsiteY196" fmla="*/ 2031671 h 2323145"/>
              <a:gd name="connsiteX197" fmla="*/ 2506437 w 11269336"/>
              <a:gd name="connsiteY197" fmla="*/ 2030918 h 2323145"/>
              <a:gd name="connsiteX198" fmla="*/ 2491752 w 11269336"/>
              <a:gd name="connsiteY198" fmla="*/ 2033906 h 2323145"/>
              <a:gd name="connsiteX199" fmla="*/ 2486338 w 11269336"/>
              <a:gd name="connsiteY199" fmla="*/ 2035862 h 2323145"/>
              <a:gd name="connsiteX200" fmla="*/ 2478186 w 11269336"/>
              <a:gd name="connsiteY200" fmla="*/ 2036953 h 2323145"/>
              <a:gd name="connsiteX201" fmla="*/ 2477950 w 11269336"/>
              <a:gd name="connsiteY201" fmla="*/ 2036715 h 2323145"/>
              <a:gd name="connsiteX202" fmla="*/ 2470381 w 11269336"/>
              <a:gd name="connsiteY202" fmla="*/ 2038256 h 2323145"/>
              <a:gd name="connsiteX203" fmla="*/ 2433781 w 11269336"/>
              <a:gd name="connsiteY203" fmla="*/ 2049140 h 2323145"/>
              <a:gd name="connsiteX204" fmla="*/ 2381172 w 11269336"/>
              <a:gd name="connsiteY204" fmla="*/ 2030645 h 2323145"/>
              <a:gd name="connsiteX205" fmla="*/ 2360198 w 11269336"/>
              <a:gd name="connsiteY205" fmla="*/ 2029059 h 2323145"/>
              <a:gd name="connsiteX206" fmla="*/ 2348815 w 11269336"/>
              <a:gd name="connsiteY206" fmla="*/ 2026798 h 2323145"/>
              <a:gd name="connsiteX207" fmla="*/ 2347988 w 11269336"/>
              <a:gd name="connsiteY207" fmla="*/ 2025745 h 2323145"/>
              <a:gd name="connsiteX208" fmla="*/ 2312920 w 11269336"/>
              <a:gd name="connsiteY208" fmla="*/ 2036311 h 2323145"/>
              <a:gd name="connsiteX209" fmla="*/ 2307986 w 11269336"/>
              <a:gd name="connsiteY209" fmla="*/ 2035583 h 2323145"/>
              <a:gd name="connsiteX210" fmla="*/ 2285481 w 11269336"/>
              <a:gd name="connsiteY210" fmla="*/ 2045197 h 2323145"/>
              <a:gd name="connsiteX211" fmla="*/ 2273666 w 11269336"/>
              <a:gd name="connsiteY211" fmla="*/ 2048710 h 2323145"/>
              <a:gd name="connsiteX212" fmla="*/ 2270719 w 11269336"/>
              <a:gd name="connsiteY212" fmla="*/ 2052702 h 2323145"/>
              <a:gd name="connsiteX213" fmla="*/ 2253080 w 11269336"/>
              <a:gd name="connsiteY213" fmla="*/ 2056363 h 2323145"/>
              <a:gd name="connsiteX214" fmla="*/ 2250906 w 11269336"/>
              <a:gd name="connsiteY214" fmla="*/ 2055654 h 2323145"/>
              <a:gd name="connsiteX215" fmla="*/ 2236905 w 11269336"/>
              <a:gd name="connsiteY215" fmla="*/ 2062882 h 2323145"/>
              <a:gd name="connsiteX216" fmla="*/ 2225830 w 11269336"/>
              <a:gd name="connsiteY216" fmla="*/ 2074027 h 2323145"/>
              <a:gd name="connsiteX217" fmla="*/ 2073776 w 11269336"/>
              <a:gd name="connsiteY217" fmla="*/ 2089244 h 2323145"/>
              <a:gd name="connsiteX218" fmla="*/ 1948256 w 11269336"/>
              <a:gd name="connsiteY218" fmla="*/ 2146616 h 2323145"/>
              <a:gd name="connsiteX219" fmla="*/ 1865582 w 11269336"/>
              <a:gd name="connsiteY219" fmla="*/ 2153738 h 2323145"/>
              <a:gd name="connsiteX220" fmla="*/ 1835210 w 11269336"/>
              <a:gd name="connsiteY220" fmla="*/ 2134244 h 2323145"/>
              <a:gd name="connsiteX221" fmla="*/ 1632661 w 11269336"/>
              <a:gd name="connsiteY221" fmla="*/ 2173882 h 2323145"/>
              <a:gd name="connsiteX222" fmla="*/ 1579590 w 11269336"/>
              <a:gd name="connsiteY222" fmla="*/ 2173680 h 2323145"/>
              <a:gd name="connsiteX223" fmla="*/ 1535601 w 11269336"/>
              <a:gd name="connsiteY223" fmla="*/ 2194590 h 2323145"/>
              <a:gd name="connsiteX224" fmla="*/ 1515594 w 11269336"/>
              <a:gd name="connsiteY224" fmla="*/ 2189622 h 2323145"/>
              <a:gd name="connsiteX225" fmla="*/ 1512113 w 11269336"/>
              <a:gd name="connsiteY225" fmla="*/ 2188534 h 2323145"/>
              <a:gd name="connsiteX226" fmla="*/ 1498838 w 11269336"/>
              <a:gd name="connsiteY226" fmla="*/ 2189213 h 2323145"/>
              <a:gd name="connsiteX227" fmla="*/ 1494279 w 11269336"/>
              <a:gd name="connsiteY227" fmla="*/ 2183112 h 2323145"/>
              <a:gd name="connsiteX228" fmla="*/ 1473714 w 11269336"/>
              <a:gd name="connsiteY228" fmla="*/ 2179625 h 2323145"/>
              <a:gd name="connsiteX229" fmla="*/ 1449503 w 11269336"/>
              <a:gd name="connsiteY229" fmla="*/ 2182633 h 2323145"/>
              <a:gd name="connsiteX230" fmla="*/ 1266687 w 11269336"/>
              <a:gd name="connsiteY230" fmla="*/ 2212688 h 2323145"/>
              <a:gd name="connsiteX231" fmla="*/ 1239614 w 11269336"/>
              <a:gd name="connsiteY231" fmla="*/ 2209727 h 2323145"/>
              <a:gd name="connsiteX232" fmla="*/ 1202436 w 11269336"/>
              <a:gd name="connsiteY232" fmla="*/ 2209817 h 2323145"/>
              <a:gd name="connsiteX233" fmla="*/ 1136097 w 11269336"/>
              <a:gd name="connsiteY233" fmla="*/ 2205112 h 2323145"/>
              <a:gd name="connsiteX234" fmla="*/ 988232 w 11269336"/>
              <a:gd name="connsiteY234" fmla="*/ 2235635 h 2323145"/>
              <a:gd name="connsiteX235" fmla="*/ 981959 w 11269336"/>
              <a:gd name="connsiteY235" fmla="*/ 2231607 h 2323145"/>
              <a:gd name="connsiteX236" fmla="*/ 938600 w 11269336"/>
              <a:gd name="connsiteY236" fmla="*/ 2238113 h 2323145"/>
              <a:gd name="connsiteX237" fmla="*/ 791788 w 11269336"/>
              <a:gd name="connsiteY237" fmla="*/ 2293224 h 2323145"/>
              <a:gd name="connsiteX238" fmla="*/ 706914 w 11269336"/>
              <a:gd name="connsiteY238" fmla="*/ 2305046 h 2323145"/>
              <a:gd name="connsiteX239" fmla="*/ 675971 w 11269336"/>
              <a:gd name="connsiteY239" fmla="*/ 2304030 h 2323145"/>
              <a:gd name="connsiteX240" fmla="*/ 624180 w 11269336"/>
              <a:gd name="connsiteY240" fmla="*/ 2302650 h 2323145"/>
              <a:gd name="connsiteX241" fmla="*/ 583453 w 11269336"/>
              <a:gd name="connsiteY241" fmla="*/ 2288788 h 2323145"/>
              <a:gd name="connsiteX242" fmla="*/ 540946 w 11269336"/>
              <a:gd name="connsiteY242" fmla="*/ 2292721 h 2323145"/>
              <a:gd name="connsiteX243" fmla="*/ 533680 w 11269336"/>
              <a:gd name="connsiteY243" fmla="*/ 2310233 h 2323145"/>
              <a:gd name="connsiteX244" fmla="*/ 487366 w 11269336"/>
              <a:gd name="connsiteY244" fmla="*/ 2309053 h 2323145"/>
              <a:gd name="connsiteX245" fmla="*/ 416820 w 11269336"/>
              <a:gd name="connsiteY245" fmla="*/ 2305443 h 2323145"/>
              <a:gd name="connsiteX246" fmla="*/ 376805 w 11269336"/>
              <a:gd name="connsiteY246" fmla="*/ 2307647 h 2323145"/>
              <a:gd name="connsiteX247" fmla="*/ 266777 w 11269336"/>
              <a:gd name="connsiteY247" fmla="*/ 2309012 h 2323145"/>
              <a:gd name="connsiteX248" fmla="*/ 156013 w 11269336"/>
              <a:gd name="connsiteY248" fmla="*/ 2306832 h 2323145"/>
              <a:gd name="connsiteX249" fmla="*/ 87258 w 11269336"/>
              <a:gd name="connsiteY249" fmla="*/ 2285511 h 2323145"/>
              <a:gd name="connsiteX250" fmla="*/ 23798 w 11269336"/>
              <a:gd name="connsiteY250" fmla="*/ 2281822 h 2323145"/>
              <a:gd name="connsiteX251" fmla="*/ 0 w 11269336"/>
              <a:gd name="connsiteY251" fmla="*/ 2285369 h 2323145"/>
              <a:gd name="connsiteX252" fmla="*/ 0 w 11269336"/>
              <a:gd name="connsiteY25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05765 w 11269336"/>
              <a:gd name="connsiteY141" fmla="*/ 2199902 h 2323145"/>
              <a:gd name="connsiteX142" fmla="*/ 4401354 w 11269336"/>
              <a:gd name="connsiteY142" fmla="*/ 2194745 h 2323145"/>
              <a:gd name="connsiteX143" fmla="*/ 4366646 w 11269336"/>
              <a:gd name="connsiteY143" fmla="*/ 2198564 h 2323145"/>
              <a:gd name="connsiteX144" fmla="*/ 4354009 w 11269336"/>
              <a:gd name="connsiteY144" fmla="*/ 2204984 h 2323145"/>
              <a:gd name="connsiteX145" fmla="*/ 4348284 w 11269336"/>
              <a:gd name="connsiteY145" fmla="*/ 2205270 h 2323145"/>
              <a:gd name="connsiteX146" fmla="*/ 4333906 w 11269336"/>
              <a:gd name="connsiteY146" fmla="*/ 2205251 h 2323145"/>
              <a:gd name="connsiteX147" fmla="*/ 4308819 w 11269336"/>
              <a:gd name="connsiteY147" fmla="*/ 2203822 h 2323145"/>
              <a:gd name="connsiteX148" fmla="*/ 4301210 w 11269336"/>
              <a:gd name="connsiteY148" fmla="*/ 2204456 h 2323145"/>
              <a:gd name="connsiteX149" fmla="*/ 4283095 w 11269336"/>
              <a:gd name="connsiteY149" fmla="*/ 2198177 h 2323145"/>
              <a:gd name="connsiteX150" fmla="*/ 4250119 w 11269336"/>
              <a:gd name="connsiteY150" fmla="*/ 2196342 h 2323145"/>
              <a:gd name="connsiteX151" fmla="*/ 4189203 w 11269336"/>
              <a:gd name="connsiteY151" fmla="*/ 2178994 h 2323145"/>
              <a:gd name="connsiteX152" fmla="*/ 4154035 w 11269336"/>
              <a:gd name="connsiteY152" fmla="*/ 2171950 h 2323145"/>
              <a:gd name="connsiteX153" fmla="*/ 4129569 w 11269336"/>
              <a:gd name="connsiteY153" fmla="*/ 2163850 h 2323145"/>
              <a:gd name="connsiteX154" fmla="*/ 4061250 w 11269336"/>
              <a:gd name="connsiteY154" fmla="*/ 2159236 h 2323145"/>
              <a:gd name="connsiteX155" fmla="*/ 3945480 w 11269336"/>
              <a:gd name="connsiteY155" fmla="*/ 2158279 h 2323145"/>
              <a:gd name="connsiteX156" fmla="*/ 3921468 w 11269336"/>
              <a:gd name="connsiteY156" fmla="*/ 2156588 h 2323145"/>
              <a:gd name="connsiteX157" fmla="*/ 3903348 w 11269336"/>
              <a:gd name="connsiteY157" fmla="*/ 2149220 h 2323145"/>
              <a:gd name="connsiteX158" fmla="*/ 3901342 w 11269336"/>
              <a:gd name="connsiteY158" fmla="*/ 2142355 h 2323145"/>
              <a:gd name="connsiteX159" fmla="*/ 3888539 w 11269336"/>
              <a:gd name="connsiteY159" fmla="*/ 2140476 h 2323145"/>
              <a:gd name="connsiteX160" fmla="*/ 3885662 w 11269336"/>
              <a:gd name="connsiteY160" fmla="*/ 2138740 h 2323145"/>
              <a:gd name="connsiteX161" fmla="*/ 3868627 w 11269336"/>
              <a:gd name="connsiteY161" fmla="*/ 2130023 h 2323145"/>
              <a:gd name="connsiteX162" fmla="*/ 3819177 w 11269336"/>
              <a:gd name="connsiteY162" fmla="*/ 2142111 h 2323145"/>
              <a:gd name="connsiteX163" fmla="*/ 3769100 w 11269336"/>
              <a:gd name="connsiteY163" fmla="*/ 2131731 h 2323145"/>
              <a:gd name="connsiteX164" fmla="*/ 3562752 w 11269336"/>
              <a:gd name="connsiteY164" fmla="*/ 2131785 h 2323145"/>
              <a:gd name="connsiteX165" fmla="*/ 3541402 w 11269336"/>
              <a:gd name="connsiteY165" fmla="*/ 2106821 h 2323145"/>
              <a:gd name="connsiteX166" fmla="*/ 3365341 w 11269336"/>
              <a:gd name="connsiteY166" fmla="*/ 2077638 h 2323145"/>
              <a:gd name="connsiteX167" fmla="*/ 3170922 w 11269336"/>
              <a:gd name="connsiteY167" fmla="*/ 2115957 h 2323145"/>
              <a:gd name="connsiteX168" fmla="*/ 3156256 w 11269336"/>
              <a:gd name="connsiteY168" fmla="*/ 2124773 h 2323145"/>
              <a:gd name="connsiteX169" fmla="*/ 3140298 w 11269336"/>
              <a:gd name="connsiteY169" fmla="*/ 2129182 h 2323145"/>
              <a:gd name="connsiteX170" fmla="*/ 3138514 w 11269336"/>
              <a:gd name="connsiteY170" fmla="*/ 2128069 h 2323145"/>
              <a:gd name="connsiteX171" fmla="*/ 3120467 w 11269336"/>
              <a:gd name="connsiteY171" fmla="*/ 2128281 h 2323145"/>
              <a:gd name="connsiteX172" fmla="*/ 3116175 w 11269336"/>
              <a:gd name="connsiteY172" fmla="*/ 2131633 h 2323145"/>
              <a:gd name="connsiteX173" fmla="*/ 3103685 w 11269336"/>
              <a:gd name="connsiteY173" fmla="*/ 2132814 h 2323145"/>
              <a:gd name="connsiteX174" fmla="*/ 3078794 w 11269336"/>
              <a:gd name="connsiteY174" fmla="*/ 2137935 h 2323145"/>
              <a:gd name="connsiteX175" fmla="*/ 3074407 w 11269336"/>
              <a:gd name="connsiteY175" fmla="*/ 2136274 h 2323145"/>
              <a:gd name="connsiteX176" fmla="*/ 3037285 w 11269336"/>
              <a:gd name="connsiteY176" fmla="*/ 2139919 h 2323145"/>
              <a:gd name="connsiteX177" fmla="*/ 3036901 w 11269336"/>
              <a:gd name="connsiteY177" fmla="*/ 2138726 h 2323145"/>
              <a:gd name="connsiteX178" fmla="*/ 3026996 w 11269336"/>
              <a:gd name="connsiteY178" fmla="*/ 2134322 h 2323145"/>
              <a:gd name="connsiteX179" fmla="*/ 3007772 w 11269336"/>
              <a:gd name="connsiteY179" fmla="*/ 2128742 h 2323145"/>
              <a:gd name="connsiteX180" fmla="*/ 2965030 w 11269336"/>
              <a:gd name="connsiteY180" fmla="*/ 2100494 h 2323145"/>
              <a:gd name="connsiteX181" fmla="*/ 2926342 w 11269336"/>
              <a:gd name="connsiteY181" fmla="*/ 2104155 h 2323145"/>
              <a:gd name="connsiteX182" fmla="*/ 2918608 w 11269336"/>
              <a:gd name="connsiteY182" fmla="*/ 2104215 h 2323145"/>
              <a:gd name="connsiteX183" fmla="*/ 2918475 w 11269336"/>
              <a:gd name="connsiteY183" fmla="*/ 2103937 h 2323145"/>
              <a:gd name="connsiteX184" fmla="*/ 2910360 w 11269336"/>
              <a:gd name="connsiteY184" fmla="*/ 2103444 h 2323145"/>
              <a:gd name="connsiteX185" fmla="*/ 2904507 w 11269336"/>
              <a:gd name="connsiteY185" fmla="*/ 2104326 h 2323145"/>
              <a:gd name="connsiteX186" fmla="*/ 2889503 w 11269336"/>
              <a:gd name="connsiteY186" fmla="*/ 2104443 h 2323145"/>
              <a:gd name="connsiteX187" fmla="*/ 2884480 w 11269336"/>
              <a:gd name="connsiteY187" fmla="*/ 2102626 h 2323145"/>
              <a:gd name="connsiteX188" fmla="*/ 2882689 w 11269336"/>
              <a:gd name="connsiteY188" fmla="*/ 2099228 h 2323145"/>
              <a:gd name="connsiteX189" fmla="*/ 2881291 w 11269336"/>
              <a:gd name="connsiteY189" fmla="*/ 2099618 h 2323145"/>
              <a:gd name="connsiteX190" fmla="*/ 2853979 w 11269336"/>
              <a:gd name="connsiteY190" fmla="*/ 2090388 h 2323145"/>
              <a:gd name="connsiteX191" fmla="*/ 2791790 w 11269336"/>
              <a:gd name="connsiteY191" fmla="*/ 2080332 h 2323145"/>
              <a:gd name="connsiteX192" fmla="*/ 2755844 w 11269336"/>
              <a:gd name="connsiteY192" fmla="*/ 2078874 h 2323145"/>
              <a:gd name="connsiteX193" fmla="*/ 2657742 w 11269336"/>
              <a:gd name="connsiteY193" fmla="*/ 2070179 h 2323145"/>
              <a:gd name="connsiteX194" fmla="*/ 2559549 w 11269336"/>
              <a:gd name="connsiteY194" fmla="*/ 2057873 h 2323145"/>
              <a:gd name="connsiteX195" fmla="*/ 2512054 w 11269336"/>
              <a:gd name="connsiteY195" fmla="*/ 2031671 h 2323145"/>
              <a:gd name="connsiteX196" fmla="*/ 2506437 w 11269336"/>
              <a:gd name="connsiteY196" fmla="*/ 2030918 h 2323145"/>
              <a:gd name="connsiteX197" fmla="*/ 2491752 w 11269336"/>
              <a:gd name="connsiteY197" fmla="*/ 2033906 h 2323145"/>
              <a:gd name="connsiteX198" fmla="*/ 2486338 w 11269336"/>
              <a:gd name="connsiteY198" fmla="*/ 2035862 h 2323145"/>
              <a:gd name="connsiteX199" fmla="*/ 2478186 w 11269336"/>
              <a:gd name="connsiteY199" fmla="*/ 2036953 h 2323145"/>
              <a:gd name="connsiteX200" fmla="*/ 2477950 w 11269336"/>
              <a:gd name="connsiteY200" fmla="*/ 2036715 h 2323145"/>
              <a:gd name="connsiteX201" fmla="*/ 2470381 w 11269336"/>
              <a:gd name="connsiteY201" fmla="*/ 2038256 h 2323145"/>
              <a:gd name="connsiteX202" fmla="*/ 2433781 w 11269336"/>
              <a:gd name="connsiteY202" fmla="*/ 2049140 h 2323145"/>
              <a:gd name="connsiteX203" fmla="*/ 2381172 w 11269336"/>
              <a:gd name="connsiteY203" fmla="*/ 2030645 h 2323145"/>
              <a:gd name="connsiteX204" fmla="*/ 2360198 w 11269336"/>
              <a:gd name="connsiteY204" fmla="*/ 2029059 h 2323145"/>
              <a:gd name="connsiteX205" fmla="*/ 2348815 w 11269336"/>
              <a:gd name="connsiteY205" fmla="*/ 2026798 h 2323145"/>
              <a:gd name="connsiteX206" fmla="*/ 2347988 w 11269336"/>
              <a:gd name="connsiteY206" fmla="*/ 2025745 h 2323145"/>
              <a:gd name="connsiteX207" fmla="*/ 2312920 w 11269336"/>
              <a:gd name="connsiteY207" fmla="*/ 2036311 h 2323145"/>
              <a:gd name="connsiteX208" fmla="*/ 2307986 w 11269336"/>
              <a:gd name="connsiteY208" fmla="*/ 2035583 h 2323145"/>
              <a:gd name="connsiteX209" fmla="*/ 2285481 w 11269336"/>
              <a:gd name="connsiteY209" fmla="*/ 2045197 h 2323145"/>
              <a:gd name="connsiteX210" fmla="*/ 2273666 w 11269336"/>
              <a:gd name="connsiteY210" fmla="*/ 2048710 h 2323145"/>
              <a:gd name="connsiteX211" fmla="*/ 2270719 w 11269336"/>
              <a:gd name="connsiteY211" fmla="*/ 2052702 h 2323145"/>
              <a:gd name="connsiteX212" fmla="*/ 2253080 w 11269336"/>
              <a:gd name="connsiteY212" fmla="*/ 2056363 h 2323145"/>
              <a:gd name="connsiteX213" fmla="*/ 2250906 w 11269336"/>
              <a:gd name="connsiteY213" fmla="*/ 2055654 h 2323145"/>
              <a:gd name="connsiteX214" fmla="*/ 2236905 w 11269336"/>
              <a:gd name="connsiteY214" fmla="*/ 2062882 h 2323145"/>
              <a:gd name="connsiteX215" fmla="*/ 2225830 w 11269336"/>
              <a:gd name="connsiteY215" fmla="*/ 2074027 h 2323145"/>
              <a:gd name="connsiteX216" fmla="*/ 2073776 w 11269336"/>
              <a:gd name="connsiteY216" fmla="*/ 2089244 h 2323145"/>
              <a:gd name="connsiteX217" fmla="*/ 1948256 w 11269336"/>
              <a:gd name="connsiteY217" fmla="*/ 2146616 h 2323145"/>
              <a:gd name="connsiteX218" fmla="*/ 1865582 w 11269336"/>
              <a:gd name="connsiteY218" fmla="*/ 2153738 h 2323145"/>
              <a:gd name="connsiteX219" fmla="*/ 1835210 w 11269336"/>
              <a:gd name="connsiteY219" fmla="*/ 2134244 h 2323145"/>
              <a:gd name="connsiteX220" fmla="*/ 1632661 w 11269336"/>
              <a:gd name="connsiteY220" fmla="*/ 2173882 h 2323145"/>
              <a:gd name="connsiteX221" fmla="*/ 1579590 w 11269336"/>
              <a:gd name="connsiteY221" fmla="*/ 2173680 h 2323145"/>
              <a:gd name="connsiteX222" fmla="*/ 1535601 w 11269336"/>
              <a:gd name="connsiteY222" fmla="*/ 2194590 h 2323145"/>
              <a:gd name="connsiteX223" fmla="*/ 1515594 w 11269336"/>
              <a:gd name="connsiteY223" fmla="*/ 2189622 h 2323145"/>
              <a:gd name="connsiteX224" fmla="*/ 1512113 w 11269336"/>
              <a:gd name="connsiteY224" fmla="*/ 2188534 h 2323145"/>
              <a:gd name="connsiteX225" fmla="*/ 1498838 w 11269336"/>
              <a:gd name="connsiteY225" fmla="*/ 2189213 h 2323145"/>
              <a:gd name="connsiteX226" fmla="*/ 1494279 w 11269336"/>
              <a:gd name="connsiteY226" fmla="*/ 2183112 h 2323145"/>
              <a:gd name="connsiteX227" fmla="*/ 1473714 w 11269336"/>
              <a:gd name="connsiteY227" fmla="*/ 2179625 h 2323145"/>
              <a:gd name="connsiteX228" fmla="*/ 1449503 w 11269336"/>
              <a:gd name="connsiteY228" fmla="*/ 2182633 h 2323145"/>
              <a:gd name="connsiteX229" fmla="*/ 1266687 w 11269336"/>
              <a:gd name="connsiteY229" fmla="*/ 2212688 h 2323145"/>
              <a:gd name="connsiteX230" fmla="*/ 1239614 w 11269336"/>
              <a:gd name="connsiteY230" fmla="*/ 2209727 h 2323145"/>
              <a:gd name="connsiteX231" fmla="*/ 1202436 w 11269336"/>
              <a:gd name="connsiteY231" fmla="*/ 2209817 h 2323145"/>
              <a:gd name="connsiteX232" fmla="*/ 1136097 w 11269336"/>
              <a:gd name="connsiteY232" fmla="*/ 2205112 h 2323145"/>
              <a:gd name="connsiteX233" fmla="*/ 988232 w 11269336"/>
              <a:gd name="connsiteY233" fmla="*/ 2235635 h 2323145"/>
              <a:gd name="connsiteX234" fmla="*/ 981959 w 11269336"/>
              <a:gd name="connsiteY234" fmla="*/ 2231607 h 2323145"/>
              <a:gd name="connsiteX235" fmla="*/ 938600 w 11269336"/>
              <a:gd name="connsiteY235" fmla="*/ 2238113 h 2323145"/>
              <a:gd name="connsiteX236" fmla="*/ 791788 w 11269336"/>
              <a:gd name="connsiteY236" fmla="*/ 2293224 h 2323145"/>
              <a:gd name="connsiteX237" fmla="*/ 706914 w 11269336"/>
              <a:gd name="connsiteY237" fmla="*/ 2305046 h 2323145"/>
              <a:gd name="connsiteX238" fmla="*/ 675971 w 11269336"/>
              <a:gd name="connsiteY238" fmla="*/ 2304030 h 2323145"/>
              <a:gd name="connsiteX239" fmla="*/ 624180 w 11269336"/>
              <a:gd name="connsiteY239" fmla="*/ 2302650 h 2323145"/>
              <a:gd name="connsiteX240" fmla="*/ 583453 w 11269336"/>
              <a:gd name="connsiteY240" fmla="*/ 2288788 h 2323145"/>
              <a:gd name="connsiteX241" fmla="*/ 540946 w 11269336"/>
              <a:gd name="connsiteY241" fmla="*/ 2292721 h 2323145"/>
              <a:gd name="connsiteX242" fmla="*/ 533680 w 11269336"/>
              <a:gd name="connsiteY242" fmla="*/ 2310233 h 2323145"/>
              <a:gd name="connsiteX243" fmla="*/ 487366 w 11269336"/>
              <a:gd name="connsiteY243" fmla="*/ 2309053 h 2323145"/>
              <a:gd name="connsiteX244" fmla="*/ 416820 w 11269336"/>
              <a:gd name="connsiteY244" fmla="*/ 2305443 h 2323145"/>
              <a:gd name="connsiteX245" fmla="*/ 376805 w 11269336"/>
              <a:gd name="connsiteY245" fmla="*/ 2307647 h 2323145"/>
              <a:gd name="connsiteX246" fmla="*/ 266777 w 11269336"/>
              <a:gd name="connsiteY246" fmla="*/ 2309012 h 2323145"/>
              <a:gd name="connsiteX247" fmla="*/ 156013 w 11269336"/>
              <a:gd name="connsiteY247" fmla="*/ 2306832 h 2323145"/>
              <a:gd name="connsiteX248" fmla="*/ 87258 w 11269336"/>
              <a:gd name="connsiteY248" fmla="*/ 2285511 h 2323145"/>
              <a:gd name="connsiteX249" fmla="*/ 23798 w 11269336"/>
              <a:gd name="connsiteY249" fmla="*/ 2281822 h 2323145"/>
              <a:gd name="connsiteX250" fmla="*/ 0 w 11269336"/>
              <a:gd name="connsiteY250" fmla="*/ 2285369 h 2323145"/>
              <a:gd name="connsiteX251" fmla="*/ 0 w 11269336"/>
              <a:gd name="connsiteY251" fmla="*/ 0 h 232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Lst>
            <a:rect l="l" t="t" r="r" b="b"/>
            <a:pathLst>
              <a:path w="11269336" h="2323145">
                <a:moveTo>
                  <a:pt x="0" y="0"/>
                </a:moveTo>
                <a:lnTo>
                  <a:pt x="11269336" y="0"/>
                </a:lnTo>
                <a:lnTo>
                  <a:pt x="11268645" y="511"/>
                </a:lnTo>
                <a:cubicBezTo>
                  <a:pt x="11257520" y="14091"/>
                  <a:pt x="11248967" y="32073"/>
                  <a:pt x="11230739" y="37096"/>
                </a:cubicBezTo>
                <a:cubicBezTo>
                  <a:pt x="11194283" y="47141"/>
                  <a:pt x="11124351" y="55013"/>
                  <a:pt x="11082485" y="78590"/>
                </a:cubicBezTo>
                <a:cubicBezTo>
                  <a:pt x="11064655" y="69818"/>
                  <a:pt x="11049588" y="97621"/>
                  <a:pt x="11031776" y="79197"/>
                </a:cubicBezTo>
                <a:cubicBezTo>
                  <a:pt x="11016683" y="85023"/>
                  <a:pt x="11009945" y="92832"/>
                  <a:pt x="10995894" y="83459"/>
                </a:cubicBezTo>
                <a:cubicBezTo>
                  <a:pt x="10971843" y="134740"/>
                  <a:pt x="10888992" y="106042"/>
                  <a:pt x="10861177" y="147419"/>
                </a:cubicBezTo>
                <a:cubicBezTo>
                  <a:pt x="10850370" y="129415"/>
                  <a:pt x="10807086" y="138624"/>
                  <a:pt x="10782732" y="135645"/>
                </a:cubicBezTo>
                <a:cubicBezTo>
                  <a:pt x="10869014" y="196205"/>
                  <a:pt x="10693356" y="147304"/>
                  <a:pt x="10660773" y="179312"/>
                </a:cubicBezTo>
                <a:cubicBezTo>
                  <a:pt x="10667385" y="121467"/>
                  <a:pt x="10595265" y="182241"/>
                  <a:pt x="10564442" y="160738"/>
                </a:cubicBezTo>
                <a:cubicBezTo>
                  <a:pt x="10544419" y="190949"/>
                  <a:pt x="10518436" y="167191"/>
                  <a:pt x="10490200" y="183533"/>
                </a:cubicBezTo>
                <a:cubicBezTo>
                  <a:pt x="10423905" y="202688"/>
                  <a:pt x="10362764" y="244779"/>
                  <a:pt x="10271351" y="243104"/>
                </a:cubicBezTo>
                <a:cubicBezTo>
                  <a:pt x="10247818" y="329775"/>
                  <a:pt x="10135674" y="303068"/>
                  <a:pt x="10061033" y="364937"/>
                </a:cubicBezTo>
                <a:cubicBezTo>
                  <a:pt x="10014289" y="383940"/>
                  <a:pt x="9930032" y="360289"/>
                  <a:pt x="9921770" y="406154"/>
                </a:cubicBezTo>
                <a:cubicBezTo>
                  <a:pt x="9894276" y="384665"/>
                  <a:pt x="9881945" y="430851"/>
                  <a:pt x="9858388" y="439489"/>
                </a:cubicBezTo>
                <a:cubicBezTo>
                  <a:pt x="9835642" y="426888"/>
                  <a:pt x="9828901" y="443125"/>
                  <a:pt x="9811914" y="449865"/>
                </a:cubicBezTo>
                <a:cubicBezTo>
                  <a:pt x="9801869" y="441287"/>
                  <a:pt x="9787055" y="444835"/>
                  <a:pt x="9784394" y="457816"/>
                </a:cubicBezTo>
                <a:cubicBezTo>
                  <a:pt x="9797169" y="483924"/>
                  <a:pt x="9656844" y="450179"/>
                  <a:pt x="9656836" y="469967"/>
                </a:cubicBezTo>
                <a:cubicBezTo>
                  <a:pt x="9589537" y="485301"/>
                  <a:pt x="9662097" y="527310"/>
                  <a:pt x="9561575" y="559978"/>
                </a:cubicBezTo>
                <a:cubicBezTo>
                  <a:pt x="9479149" y="599104"/>
                  <a:pt x="9215234" y="670585"/>
                  <a:pt x="9162278" y="704724"/>
                </a:cubicBezTo>
                <a:cubicBezTo>
                  <a:pt x="9173017" y="730567"/>
                  <a:pt x="9063215" y="727685"/>
                  <a:pt x="9062863" y="754656"/>
                </a:cubicBezTo>
                <a:cubicBezTo>
                  <a:pt x="9021608" y="774940"/>
                  <a:pt x="8924639" y="816390"/>
                  <a:pt x="8914746" y="826428"/>
                </a:cubicBezTo>
                <a:lnTo>
                  <a:pt x="8917778" y="835198"/>
                </a:lnTo>
                <a:lnTo>
                  <a:pt x="8905560" y="838358"/>
                </a:lnTo>
                <a:lnTo>
                  <a:pt x="8897564" y="834287"/>
                </a:lnTo>
                <a:lnTo>
                  <a:pt x="8878040" y="844150"/>
                </a:lnTo>
                <a:cubicBezTo>
                  <a:pt x="8861112" y="848992"/>
                  <a:pt x="8812843" y="856499"/>
                  <a:pt x="8795998" y="863337"/>
                </a:cubicBezTo>
                <a:cubicBezTo>
                  <a:pt x="8792888" y="873975"/>
                  <a:pt x="8786153" y="880792"/>
                  <a:pt x="8776970" y="885177"/>
                </a:cubicBezTo>
                <a:lnTo>
                  <a:pt x="8755719" y="889754"/>
                </a:lnTo>
                <a:lnTo>
                  <a:pt x="8743257" y="904723"/>
                </a:lnTo>
                <a:cubicBezTo>
                  <a:pt x="8737642" y="908108"/>
                  <a:pt x="8730651" y="908759"/>
                  <a:pt x="8721366" y="904711"/>
                </a:cubicBezTo>
                <a:cubicBezTo>
                  <a:pt x="8711895" y="915873"/>
                  <a:pt x="8676250" y="900745"/>
                  <a:pt x="8678353" y="926318"/>
                </a:cubicBezTo>
                <a:cubicBezTo>
                  <a:pt x="8658506" y="928813"/>
                  <a:pt x="8647569" y="933735"/>
                  <a:pt x="8636849" y="937900"/>
                </a:cubicBezTo>
                <a:lnTo>
                  <a:pt x="8620213" y="943068"/>
                </a:lnTo>
                <a:lnTo>
                  <a:pt x="8612581" y="952695"/>
                </a:lnTo>
                <a:cubicBezTo>
                  <a:pt x="8605836" y="959769"/>
                  <a:pt x="8598255" y="964412"/>
                  <a:pt x="8589038" y="963892"/>
                </a:cubicBezTo>
                <a:lnTo>
                  <a:pt x="8579950" y="960899"/>
                </a:lnTo>
                <a:cubicBezTo>
                  <a:pt x="8579740" y="962476"/>
                  <a:pt x="8579529" y="964053"/>
                  <a:pt x="8579319" y="965630"/>
                </a:cubicBezTo>
                <a:cubicBezTo>
                  <a:pt x="8579138" y="972972"/>
                  <a:pt x="8576531" y="980010"/>
                  <a:pt x="8547429" y="984506"/>
                </a:cubicBezTo>
                <a:cubicBezTo>
                  <a:pt x="8529238" y="1001725"/>
                  <a:pt x="8505565" y="1015840"/>
                  <a:pt x="8478704" y="1025490"/>
                </a:cubicBezTo>
                <a:cubicBezTo>
                  <a:pt x="8473109" y="1019545"/>
                  <a:pt x="8465819" y="1032194"/>
                  <a:pt x="8461421" y="1035512"/>
                </a:cubicBezTo>
                <a:cubicBezTo>
                  <a:pt x="8459739" y="1031087"/>
                  <a:pt x="8447663" y="1032074"/>
                  <a:pt x="8445003" y="1036851"/>
                </a:cubicBezTo>
                <a:cubicBezTo>
                  <a:pt x="8366593" y="1075951"/>
                  <a:pt x="8398773" y="1021402"/>
                  <a:pt x="8357350" y="1060213"/>
                </a:cubicBezTo>
                <a:cubicBezTo>
                  <a:pt x="8349366" y="1063843"/>
                  <a:pt x="8342208" y="1063367"/>
                  <a:pt x="8335565" y="1061151"/>
                </a:cubicBezTo>
                <a:lnTo>
                  <a:pt x="8325267" y="1055919"/>
                </a:lnTo>
                <a:lnTo>
                  <a:pt x="8293586" y="1076144"/>
                </a:lnTo>
                <a:cubicBezTo>
                  <a:pt x="8277595" y="1084193"/>
                  <a:pt x="8260401" y="1090863"/>
                  <a:pt x="8242405" y="1095960"/>
                </a:cubicBezTo>
                <a:cubicBezTo>
                  <a:pt x="8226373" y="1101227"/>
                  <a:pt x="8224213" y="1102052"/>
                  <a:pt x="8197391" y="1107746"/>
                </a:cubicBezTo>
                <a:cubicBezTo>
                  <a:pt x="8090266" y="1152133"/>
                  <a:pt x="8141491" y="1082372"/>
                  <a:pt x="8081474" y="1130125"/>
                </a:cubicBezTo>
                <a:cubicBezTo>
                  <a:pt x="8070634" y="1134173"/>
                  <a:pt x="8061619" y="1132810"/>
                  <a:pt x="8053585" y="1129169"/>
                </a:cubicBezTo>
                <a:lnTo>
                  <a:pt x="8038422" y="1119092"/>
                </a:lnTo>
                <a:lnTo>
                  <a:pt x="8029450" y="1125592"/>
                </a:lnTo>
                <a:cubicBezTo>
                  <a:pt x="7992226" y="1133484"/>
                  <a:pt x="7978616" y="1122765"/>
                  <a:pt x="7959552" y="1140188"/>
                </a:cubicBezTo>
                <a:cubicBezTo>
                  <a:pt x="7922008" y="1119572"/>
                  <a:pt x="7937737" y="1141786"/>
                  <a:pt x="7914188" y="1150862"/>
                </a:cubicBezTo>
                <a:cubicBezTo>
                  <a:pt x="7896037" y="1160155"/>
                  <a:pt x="7933463" y="1163411"/>
                  <a:pt x="7914918" y="1168758"/>
                </a:cubicBezTo>
                <a:cubicBezTo>
                  <a:pt x="7893102" y="1165887"/>
                  <a:pt x="7898453" y="1187420"/>
                  <a:pt x="7875510" y="1183153"/>
                </a:cubicBezTo>
                <a:cubicBezTo>
                  <a:pt x="7877354" y="1165743"/>
                  <a:pt x="7834286" y="1194789"/>
                  <a:pt x="7829932" y="1180782"/>
                </a:cubicBezTo>
                <a:cubicBezTo>
                  <a:pt x="7816047" y="1204874"/>
                  <a:pt x="7801901" y="1181513"/>
                  <a:pt x="7779182" y="1192665"/>
                </a:cubicBezTo>
                <a:cubicBezTo>
                  <a:pt x="7769446" y="1202686"/>
                  <a:pt x="7761564" y="1205661"/>
                  <a:pt x="7748774" y="1199586"/>
                </a:cubicBezTo>
                <a:cubicBezTo>
                  <a:pt x="7704339" y="1247771"/>
                  <a:pt x="7717626" y="1207638"/>
                  <a:pt x="7671846" y="1231966"/>
                </a:cubicBezTo>
                <a:cubicBezTo>
                  <a:pt x="7632956" y="1255682"/>
                  <a:pt x="7587383" y="1275180"/>
                  <a:pt x="7554146" y="1319748"/>
                </a:cubicBezTo>
                <a:cubicBezTo>
                  <a:pt x="7548775" y="1331557"/>
                  <a:pt x="7531272" y="1339155"/>
                  <a:pt x="7515052" y="1336718"/>
                </a:cubicBezTo>
                <a:cubicBezTo>
                  <a:pt x="7512260" y="1336298"/>
                  <a:pt x="7509613" y="1335590"/>
                  <a:pt x="7507193" y="1334617"/>
                </a:cubicBezTo>
                <a:cubicBezTo>
                  <a:pt x="7488273" y="1365207"/>
                  <a:pt x="7468925" y="1356298"/>
                  <a:pt x="7461694" y="1375866"/>
                </a:cubicBezTo>
                <a:cubicBezTo>
                  <a:pt x="7422434" y="1391917"/>
                  <a:pt x="7384603" y="1382819"/>
                  <a:pt x="7377571" y="1400128"/>
                </a:cubicBezTo>
                <a:cubicBezTo>
                  <a:pt x="7356236" y="1403926"/>
                  <a:pt x="7322509" y="1393138"/>
                  <a:pt x="7311261" y="1412652"/>
                </a:cubicBezTo>
                <a:cubicBezTo>
                  <a:pt x="7305349" y="1400071"/>
                  <a:pt x="7289966" y="1428039"/>
                  <a:pt x="7275307" y="1422171"/>
                </a:cubicBezTo>
                <a:cubicBezTo>
                  <a:pt x="7264529" y="1416601"/>
                  <a:pt x="7257348" y="1423786"/>
                  <a:pt x="7247783" y="1426330"/>
                </a:cubicBezTo>
                <a:cubicBezTo>
                  <a:pt x="7233839" y="1423056"/>
                  <a:pt x="7194363" y="1442037"/>
                  <a:pt x="7185047" y="1451812"/>
                </a:cubicBezTo>
                <a:cubicBezTo>
                  <a:pt x="7164447" y="1483396"/>
                  <a:pt x="7101577" y="1475742"/>
                  <a:pt x="7084117" y="1500281"/>
                </a:cubicBezTo>
                <a:cubicBezTo>
                  <a:pt x="7076899" y="1504821"/>
                  <a:pt x="7069494" y="1507565"/>
                  <a:pt x="7062011" y="1509183"/>
                </a:cubicBezTo>
                <a:lnTo>
                  <a:pt x="7040555" y="1511207"/>
                </a:lnTo>
                <a:lnTo>
                  <a:pt x="7033438" y="1506772"/>
                </a:lnTo>
                <a:lnTo>
                  <a:pt x="7020886" y="1510764"/>
                </a:lnTo>
                <a:lnTo>
                  <a:pt x="7017033" y="1510650"/>
                </a:lnTo>
                <a:lnTo>
                  <a:pt x="6995460" y="1511173"/>
                </a:lnTo>
                <a:cubicBezTo>
                  <a:pt x="7010208" y="1537643"/>
                  <a:pt x="6938512" y="1522467"/>
                  <a:pt x="6962144" y="1541508"/>
                </a:cubicBezTo>
                <a:cubicBezTo>
                  <a:pt x="6926351" y="1550586"/>
                  <a:pt x="6958236" y="1566326"/>
                  <a:pt x="6910674" y="1554793"/>
                </a:cubicBezTo>
                <a:cubicBezTo>
                  <a:pt x="6859225" y="1589274"/>
                  <a:pt x="6769015" y="1598548"/>
                  <a:pt x="6732152" y="1642538"/>
                </a:cubicBezTo>
                <a:cubicBezTo>
                  <a:pt x="6734901" y="1628031"/>
                  <a:pt x="6709146" y="1622413"/>
                  <a:pt x="6694106" y="1632377"/>
                </a:cubicBezTo>
                <a:cubicBezTo>
                  <a:pt x="6702628" y="1575914"/>
                  <a:pt x="6638899" y="1692862"/>
                  <a:pt x="6617223" y="1659889"/>
                </a:cubicBezTo>
                <a:cubicBezTo>
                  <a:pt x="6623246" y="1693349"/>
                  <a:pt x="6561228" y="1764690"/>
                  <a:pt x="6521138" y="1744340"/>
                </a:cubicBezTo>
                <a:cubicBezTo>
                  <a:pt x="6469831" y="1761656"/>
                  <a:pt x="6438109" y="1796731"/>
                  <a:pt x="6380677" y="1796883"/>
                </a:cubicBezTo>
                <a:cubicBezTo>
                  <a:pt x="6379865" y="1801686"/>
                  <a:pt x="6377810" y="1805986"/>
                  <a:pt x="6374897" y="1809910"/>
                </a:cubicBezTo>
                <a:lnTo>
                  <a:pt x="6364545" y="1820090"/>
                </a:lnTo>
                <a:lnTo>
                  <a:pt x="6362126" y="1819991"/>
                </a:lnTo>
                <a:cubicBezTo>
                  <a:pt x="6353055" y="1821720"/>
                  <a:pt x="6348796" y="1824537"/>
                  <a:pt x="6346673" y="1827824"/>
                </a:cubicBezTo>
                <a:lnTo>
                  <a:pt x="6345588" y="1832232"/>
                </a:lnTo>
                <a:lnTo>
                  <a:pt x="6335708" y="1838451"/>
                </a:lnTo>
                <a:lnTo>
                  <a:pt x="6318182" y="1852975"/>
                </a:lnTo>
                <a:lnTo>
                  <a:pt x="6313084" y="1853561"/>
                </a:lnTo>
                <a:lnTo>
                  <a:pt x="6283816" y="1872148"/>
                </a:lnTo>
                <a:lnTo>
                  <a:pt x="6282550" y="1871392"/>
                </a:lnTo>
                <a:cubicBezTo>
                  <a:pt x="6279041" y="1870121"/>
                  <a:pt x="6275192" y="1869982"/>
                  <a:pt x="6270527" y="1872208"/>
                </a:cubicBezTo>
                <a:cubicBezTo>
                  <a:pt x="6265029" y="1853962"/>
                  <a:pt x="6262790" y="1867903"/>
                  <a:pt x="6249518" y="1876079"/>
                </a:cubicBezTo>
                <a:cubicBezTo>
                  <a:pt x="6238019" y="1849564"/>
                  <a:pt x="6207959" y="1881750"/>
                  <a:pt x="6190386" y="1872478"/>
                </a:cubicBezTo>
                <a:cubicBezTo>
                  <a:pt x="6180893" y="1879083"/>
                  <a:pt x="6170646" y="1885584"/>
                  <a:pt x="6159777" y="1891745"/>
                </a:cubicBezTo>
                <a:lnTo>
                  <a:pt x="6153131" y="1895079"/>
                </a:lnTo>
                <a:lnTo>
                  <a:pt x="6152798" y="1894920"/>
                </a:lnTo>
                <a:cubicBezTo>
                  <a:pt x="6150925" y="1895166"/>
                  <a:pt x="6148578" y="1896082"/>
                  <a:pt x="6145388" y="1897990"/>
                </a:cubicBezTo>
                <a:lnTo>
                  <a:pt x="6141014" y="1901155"/>
                </a:lnTo>
                <a:lnTo>
                  <a:pt x="6128122" y="1907623"/>
                </a:lnTo>
                <a:lnTo>
                  <a:pt x="6122351" y="1908359"/>
                </a:lnTo>
                <a:cubicBezTo>
                  <a:pt x="6099508" y="1905910"/>
                  <a:pt x="6088334" y="1869006"/>
                  <a:pt x="6064750" y="1896394"/>
                </a:cubicBezTo>
                <a:cubicBezTo>
                  <a:pt x="6025977" y="1903785"/>
                  <a:pt x="5997095" y="1889190"/>
                  <a:pt x="5964230" y="1910038"/>
                </a:cubicBezTo>
                <a:cubicBezTo>
                  <a:pt x="5927910" y="1916874"/>
                  <a:pt x="5894873" y="1914928"/>
                  <a:pt x="5865399" y="1926966"/>
                </a:cubicBezTo>
                <a:cubicBezTo>
                  <a:pt x="5851644" y="1923038"/>
                  <a:pt x="5839380" y="1922808"/>
                  <a:pt x="5829951" y="1934755"/>
                </a:cubicBezTo>
                <a:cubicBezTo>
                  <a:pt x="5795498" y="1938369"/>
                  <a:pt x="5784532" y="1926246"/>
                  <a:pt x="5765285" y="1941322"/>
                </a:cubicBezTo>
                <a:cubicBezTo>
                  <a:pt x="5741789" y="1922874"/>
                  <a:pt x="5742385" y="1931607"/>
                  <a:pt x="5734750" y="1939793"/>
                </a:cubicBezTo>
                <a:lnTo>
                  <a:pt x="5733569" y="1940505"/>
                </a:lnTo>
                <a:lnTo>
                  <a:pt x="5730329" y="1937845"/>
                </a:lnTo>
                <a:lnTo>
                  <a:pt x="5724661" y="1937455"/>
                </a:lnTo>
                <a:lnTo>
                  <a:pt x="5710186" y="1941370"/>
                </a:lnTo>
                <a:lnTo>
                  <a:pt x="5704910" y="1943663"/>
                </a:lnTo>
                <a:cubicBezTo>
                  <a:pt x="5701213" y="1944937"/>
                  <a:pt x="5698678" y="1945391"/>
                  <a:pt x="5696836" y="1945271"/>
                </a:cubicBezTo>
                <a:lnTo>
                  <a:pt x="5696583" y="1945050"/>
                </a:lnTo>
                <a:lnTo>
                  <a:pt x="5689123" y="1947067"/>
                </a:lnTo>
                <a:cubicBezTo>
                  <a:pt x="5676655" y="1951072"/>
                  <a:pt x="5664639" y="1955533"/>
                  <a:pt x="5653291" y="1960245"/>
                </a:cubicBezTo>
                <a:cubicBezTo>
                  <a:pt x="5640346" y="1947636"/>
                  <a:pt x="5600180" y="1973739"/>
                  <a:pt x="5599385" y="1945198"/>
                </a:cubicBezTo>
                <a:cubicBezTo>
                  <a:pt x="5583913" y="1950736"/>
                  <a:pt x="5576590" y="1964134"/>
                  <a:pt x="5578300" y="1944963"/>
                </a:cubicBezTo>
                <a:cubicBezTo>
                  <a:pt x="5573104" y="1946266"/>
                  <a:pt x="5569560" y="1945382"/>
                  <a:pt x="5566758" y="1943441"/>
                </a:cubicBezTo>
                <a:lnTo>
                  <a:pt x="5565857" y="1942445"/>
                </a:lnTo>
                <a:lnTo>
                  <a:pt x="5531534" y="1955208"/>
                </a:lnTo>
                <a:lnTo>
                  <a:pt x="5526552" y="1954799"/>
                </a:lnTo>
                <a:lnTo>
                  <a:pt x="5504723" y="1965811"/>
                </a:lnTo>
                <a:lnTo>
                  <a:pt x="5493156" y="1970063"/>
                </a:lnTo>
                <a:lnTo>
                  <a:pt x="5490486" y="1974227"/>
                </a:lnTo>
                <a:cubicBezTo>
                  <a:pt x="5487271" y="1977077"/>
                  <a:pt x="5482233" y="1979045"/>
                  <a:pt x="5473107" y="1979001"/>
                </a:cubicBezTo>
                <a:lnTo>
                  <a:pt x="5470885" y="1978432"/>
                </a:lnTo>
                <a:lnTo>
                  <a:pt x="5457393" y="1986525"/>
                </a:lnTo>
                <a:cubicBezTo>
                  <a:pt x="5453194" y="1989853"/>
                  <a:pt x="5449663" y="1993721"/>
                  <a:pt x="5447102" y="1998329"/>
                </a:cubicBezTo>
                <a:cubicBezTo>
                  <a:pt x="5386283" y="2017364"/>
                  <a:pt x="5223545" y="2015483"/>
                  <a:pt x="5159151" y="2029640"/>
                </a:cubicBezTo>
                <a:cubicBezTo>
                  <a:pt x="5141359" y="2036610"/>
                  <a:pt x="5090827" y="2076822"/>
                  <a:pt x="5098838" y="2062961"/>
                </a:cubicBezTo>
                <a:cubicBezTo>
                  <a:pt x="5047883" y="2099457"/>
                  <a:pt x="4922007" y="2111466"/>
                  <a:pt x="4860988" y="2135698"/>
                </a:cubicBezTo>
                <a:cubicBezTo>
                  <a:pt x="4805413" y="2152292"/>
                  <a:pt x="4784714" y="2158665"/>
                  <a:pt x="4765388" y="2162525"/>
                </a:cubicBezTo>
                <a:cubicBezTo>
                  <a:pt x="4758560" y="2161978"/>
                  <a:pt x="4751823" y="2160531"/>
                  <a:pt x="4745033" y="2158859"/>
                </a:cubicBezTo>
                <a:lnTo>
                  <a:pt x="4741475" y="2157998"/>
                </a:lnTo>
                <a:lnTo>
                  <a:pt x="4728247" y="2159526"/>
                </a:lnTo>
                <a:lnTo>
                  <a:pt x="4723263" y="2153742"/>
                </a:lnTo>
                <a:lnTo>
                  <a:pt x="4593061" y="2171597"/>
                </a:lnTo>
                <a:lnTo>
                  <a:pt x="4405765" y="2199902"/>
                </a:lnTo>
                <a:cubicBezTo>
                  <a:pt x="4403942" y="2198353"/>
                  <a:pt x="4402457" y="2196614"/>
                  <a:pt x="4401354" y="2194745"/>
                </a:cubicBezTo>
                <a:lnTo>
                  <a:pt x="4366646" y="2198564"/>
                </a:lnTo>
                <a:lnTo>
                  <a:pt x="4354009" y="2204984"/>
                </a:lnTo>
                <a:lnTo>
                  <a:pt x="4348284" y="2205270"/>
                </a:lnTo>
                <a:lnTo>
                  <a:pt x="4333906" y="2205251"/>
                </a:lnTo>
                <a:cubicBezTo>
                  <a:pt x="4326429" y="2204713"/>
                  <a:pt x="4318024" y="2203940"/>
                  <a:pt x="4308819" y="2203822"/>
                </a:cubicBezTo>
                <a:lnTo>
                  <a:pt x="4301210" y="2204456"/>
                </a:lnTo>
                <a:lnTo>
                  <a:pt x="4283095" y="2198177"/>
                </a:lnTo>
                <a:cubicBezTo>
                  <a:pt x="4269863" y="2193337"/>
                  <a:pt x="4259612" y="2190345"/>
                  <a:pt x="4250119" y="2196342"/>
                </a:cubicBezTo>
                <a:cubicBezTo>
                  <a:pt x="4230702" y="2190559"/>
                  <a:pt x="4213171" y="2166890"/>
                  <a:pt x="4189203" y="2178994"/>
                </a:cubicBezTo>
                <a:cubicBezTo>
                  <a:pt x="4194512" y="2165594"/>
                  <a:pt x="4160734" y="2183257"/>
                  <a:pt x="4154035" y="2171950"/>
                </a:cubicBezTo>
                <a:cubicBezTo>
                  <a:pt x="4150098" y="2162547"/>
                  <a:pt x="4138934" y="2165714"/>
                  <a:pt x="4129569" y="2163850"/>
                </a:cubicBezTo>
                <a:cubicBezTo>
                  <a:pt x="4121391" y="2155090"/>
                  <a:pt x="4076089" y="2154737"/>
                  <a:pt x="4061250" y="2159236"/>
                </a:cubicBezTo>
                <a:cubicBezTo>
                  <a:pt x="4020618" y="2177811"/>
                  <a:pt x="3978175" y="2144465"/>
                  <a:pt x="3945480" y="2158279"/>
                </a:cubicBezTo>
                <a:cubicBezTo>
                  <a:pt x="3936362" y="2159139"/>
                  <a:pt x="3928502" y="2158369"/>
                  <a:pt x="3921468" y="2156588"/>
                </a:cubicBezTo>
                <a:lnTo>
                  <a:pt x="3903348" y="2149220"/>
                </a:lnTo>
                <a:lnTo>
                  <a:pt x="3901342" y="2142355"/>
                </a:lnTo>
                <a:lnTo>
                  <a:pt x="3888539" y="2140476"/>
                </a:lnTo>
                <a:lnTo>
                  <a:pt x="3885662" y="2138740"/>
                </a:lnTo>
                <a:cubicBezTo>
                  <a:pt x="3880178" y="2135398"/>
                  <a:pt x="3874645" y="2132286"/>
                  <a:pt x="3868627" y="2130023"/>
                </a:cubicBezTo>
                <a:cubicBezTo>
                  <a:pt x="3859240" y="2159198"/>
                  <a:pt x="3815892" y="2115590"/>
                  <a:pt x="3819177" y="2142111"/>
                </a:cubicBezTo>
                <a:cubicBezTo>
                  <a:pt x="3784478" y="2134756"/>
                  <a:pt x="3796708" y="2161930"/>
                  <a:pt x="3769100" y="2131731"/>
                </a:cubicBezTo>
                <a:cubicBezTo>
                  <a:pt x="3702423" y="2139704"/>
                  <a:pt x="3625642" y="2109386"/>
                  <a:pt x="3562752" y="2131785"/>
                </a:cubicBezTo>
                <a:cubicBezTo>
                  <a:pt x="3576244" y="2120400"/>
                  <a:pt x="3560801" y="2104591"/>
                  <a:pt x="3541402" y="2106821"/>
                </a:cubicBezTo>
                <a:cubicBezTo>
                  <a:pt x="3592232" y="2061584"/>
                  <a:pt x="3356194" y="2115384"/>
                  <a:pt x="3365341" y="2077638"/>
                </a:cubicBezTo>
                <a:cubicBezTo>
                  <a:pt x="3303594" y="2079161"/>
                  <a:pt x="3221644" y="2111487"/>
                  <a:pt x="3170922" y="2115957"/>
                </a:cubicBezTo>
                <a:cubicBezTo>
                  <a:pt x="3166532" y="2119769"/>
                  <a:pt x="3161579" y="2122617"/>
                  <a:pt x="3156256" y="2124773"/>
                </a:cubicBezTo>
                <a:lnTo>
                  <a:pt x="3140298" y="2129182"/>
                </a:lnTo>
                <a:lnTo>
                  <a:pt x="3138514" y="2128069"/>
                </a:lnTo>
                <a:cubicBezTo>
                  <a:pt x="3130169" y="2125710"/>
                  <a:pt x="3124679" y="2126336"/>
                  <a:pt x="3120467" y="2128281"/>
                </a:cubicBezTo>
                <a:lnTo>
                  <a:pt x="3116175" y="2131633"/>
                </a:lnTo>
                <a:lnTo>
                  <a:pt x="3103685" y="2132814"/>
                </a:lnTo>
                <a:lnTo>
                  <a:pt x="3078794" y="2137935"/>
                </a:lnTo>
                <a:lnTo>
                  <a:pt x="3074407" y="2136274"/>
                </a:lnTo>
                <a:lnTo>
                  <a:pt x="3037285" y="2139919"/>
                </a:lnTo>
                <a:lnTo>
                  <a:pt x="3036901" y="2138726"/>
                </a:lnTo>
                <a:cubicBezTo>
                  <a:pt x="3035193" y="2136135"/>
                  <a:pt x="3032337" y="2134379"/>
                  <a:pt x="3026996" y="2134322"/>
                </a:cubicBezTo>
                <a:cubicBezTo>
                  <a:pt x="3037063" y="2116196"/>
                  <a:pt x="3024412" y="2127308"/>
                  <a:pt x="3007772" y="2128742"/>
                </a:cubicBezTo>
                <a:cubicBezTo>
                  <a:pt x="3019697" y="2100910"/>
                  <a:pt x="2971305" y="2115987"/>
                  <a:pt x="2965030" y="2100494"/>
                </a:cubicBezTo>
                <a:cubicBezTo>
                  <a:pt x="2952539" y="2102174"/>
                  <a:pt x="2939545" y="2103445"/>
                  <a:pt x="2926342" y="2104155"/>
                </a:cubicBezTo>
                <a:lnTo>
                  <a:pt x="2918608" y="2104215"/>
                </a:lnTo>
                <a:cubicBezTo>
                  <a:pt x="2918564" y="2104122"/>
                  <a:pt x="2918519" y="2104030"/>
                  <a:pt x="2918475" y="2103937"/>
                </a:cubicBezTo>
                <a:cubicBezTo>
                  <a:pt x="2916840" y="2103354"/>
                  <a:pt x="2914314" y="2103149"/>
                  <a:pt x="2910360" y="2103444"/>
                </a:cubicBezTo>
                <a:lnTo>
                  <a:pt x="2904507" y="2104326"/>
                </a:lnTo>
                <a:lnTo>
                  <a:pt x="2889503" y="2104443"/>
                </a:lnTo>
                <a:lnTo>
                  <a:pt x="2884480" y="2102626"/>
                </a:lnTo>
                <a:lnTo>
                  <a:pt x="2882689" y="2099228"/>
                </a:lnTo>
                <a:lnTo>
                  <a:pt x="2881291" y="2099618"/>
                </a:lnTo>
                <a:cubicBezTo>
                  <a:pt x="2870663" y="2105606"/>
                  <a:pt x="2867338" y="2114210"/>
                  <a:pt x="2853979" y="2090388"/>
                </a:cubicBezTo>
                <a:cubicBezTo>
                  <a:pt x="2829652" y="2100099"/>
                  <a:pt x="2824975" y="2085577"/>
                  <a:pt x="2791790" y="2080332"/>
                </a:cubicBezTo>
                <a:cubicBezTo>
                  <a:pt x="2777850" y="2089504"/>
                  <a:pt x="2766709" y="2086170"/>
                  <a:pt x="2755844" y="2078874"/>
                </a:cubicBezTo>
                <a:cubicBezTo>
                  <a:pt x="2723488" y="2083049"/>
                  <a:pt x="2694065" y="2072780"/>
                  <a:pt x="2657742" y="2070179"/>
                </a:cubicBezTo>
                <a:cubicBezTo>
                  <a:pt x="2618372" y="2082020"/>
                  <a:pt x="2598368" y="2060559"/>
                  <a:pt x="2559549" y="2057873"/>
                </a:cubicBezTo>
                <a:cubicBezTo>
                  <a:pt x="2525789" y="2078403"/>
                  <a:pt x="2531908" y="2039838"/>
                  <a:pt x="2512054" y="2031671"/>
                </a:cubicBezTo>
                <a:lnTo>
                  <a:pt x="2506437" y="2030918"/>
                </a:lnTo>
                <a:lnTo>
                  <a:pt x="2491752" y="2033906"/>
                </a:lnTo>
                <a:lnTo>
                  <a:pt x="2486338" y="2035862"/>
                </a:lnTo>
                <a:cubicBezTo>
                  <a:pt x="2482568" y="2036899"/>
                  <a:pt x="2480011" y="2037191"/>
                  <a:pt x="2478186" y="2036953"/>
                </a:cubicBezTo>
                <a:lnTo>
                  <a:pt x="2477950" y="2036715"/>
                </a:lnTo>
                <a:lnTo>
                  <a:pt x="2470381" y="2038256"/>
                </a:lnTo>
                <a:cubicBezTo>
                  <a:pt x="2457686" y="2041461"/>
                  <a:pt x="2445410" y="2045155"/>
                  <a:pt x="2433781" y="2049140"/>
                </a:cubicBezTo>
                <a:cubicBezTo>
                  <a:pt x="2421781" y="2035703"/>
                  <a:pt x="2379959" y="2059234"/>
                  <a:pt x="2381172" y="2030645"/>
                </a:cubicBezTo>
                <a:cubicBezTo>
                  <a:pt x="2365380" y="2035192"/>
                  <a:pt x="2357148" y="2048120"/>
                  <a:pt x="2360198" y="2029059"/>
                </a:cubicBezTo>
                <a:cubicBezTo>
                  <a:pt x="2354933" y="2030031"/>
                  <a:pt x="2351467" y="2028919"/>
                  <a:pt x="2348815" y="2026798"/>
                </a:cubicBezTo>
                <a:lnTo>
                  <a:pt x="2347988" y="2025745"/>
                </a:lnTo>
                <a:lnTo>
                  <a:pt x="2312920" y="2036311"/>
                </a:lnTo>
                <a:lnTo>
                  <a:pt x="2307986" y="2035583"/>
                </a:lnTo>
                <a:lnTo>
                  <a:pt x="2285481" y="2045197"/>
                </a:lnTo>
                <a:lnTo>
                  <a:pt x="2273666" y="2048710"/>
                </a:lnTo>
                <a:lnTo>
                  <a:pt x="2270719" y="2052702"/>
                </a:lnTo>
                <a:cubicBezTo>
                  <a:pt x="2267315" y="2055347"/>
                  <a:pt x="2262161" y="2056992"/>
                  <a:pt x="2253080" y="2056363"/>
                </a:cubicBezTo>
                <a:lnTo>
                  <a:pt x="2250906" y="2055654"/>
                </a:lnTo>
                <a:lnTo>
                  <a:pt x="2236905" y="2062882"/>
                </a:lnTo>
                <a:cubicBezTo>
                  <a:pt x="2232493" y="2065942"/>
                  <a:pt x="2228705" y="2069583"/>
                  <a:pt x="2225830" y="2074027"/>
                </a:cubicBezTo>
                <a:cubicBezTo>
                  <a:pt x="2173117" y="2059597"/>
                  <a:pt x="2128486" y="2085502"/>
                  <a:pt x="2073776" y="2089244"/>
                </a:cubicBezTo>
                <a:cubicBezTo>
                  <a:pt x="2046050" y="2059365"/>
                  <a:pt x="1957570" y="2112693"/>
                  <a:pt x="1948256" y="2146616"/>
                </a:cubicBezTo>
                <a:cubicBezTo>
                  <a:pt x="1943005" y="2109192"/>
                  <a:pt x="1832736" y="2206239"/>
                  <a:pt x="1865582" y="2153738"/>
                </a:cubicBezTo>
                <a:cubicBezTo>
                  <a:pt x="1847376" y="2159567"/>
                  <a:pt x="1826258" y="2147592"/>
                  <a:pt x="1835210" y="2134244"/>
                </a:cubicBezTo>
                <a:cubicBezTo>
                  <a:pt x="1781916" y="2167476"/>
                  <a:pt x="1695112" y="2153556"/>
                  <a:pt x="1632661" y="2173882"/>
                </a:cubicBezTo>
                <a:cubicBezTo>
                  <a:pt x="1594177" y="2150642"/>
                  <a:pt x="1616426" y="2173975"/>
                  <a:pt x="1579590" y="2173680"/>
                </a:cubicBezTo>
                <a:cubicBezTo>
                  <a:pt x="1592812" y="2198112"/>
                  <a:pt x="1533818" y="2165220"/>
                  <a:pt x="1535601" y="2194590"/>
                </a:cubicBezTo>
                <a:cubicBezTo>
                  <a:pt x="1528840" y="2193608"/>
                  <a:pt x="1522236" y="2191728"/>
                  <a:pt x="1515594" y="2189622"/>
                </a:cubicBezTo>
                <a:lnTo>
                  <a:pt x="1512113" y="2188534"/>
                </a:lnTo>
                <a:lnTo>
                  <a:pt x="1498838" y="2189213"/>
                </a:lnTo>
                <a:lnTo>
                  <a:pt x="1494279" y="2183112"/>
                </a:lnTo>
                <a:lnTo>
                  <a:pt x="1473714" y="2179625"/>
                </a:lnTo>
                <a:cubicBezTo>
                  <a:pt x="1466138" y="2179292"/>
                  <a:pt x="1458132" y="2180071"/>
                  <a:pt x="1449503" y="2182633"/>
                </a:cubicBezTo>
                <a:lnTo>
                  <a:pt x="1266687" y="2212688"/>
                </a:lnTo>
                <a:cubicBezTo>
                  <a:pt x="1256792" y="2212722"/>
                  <a:pt x="1247024" y="2217857"/>
                  <a:pt x="1239614" y="2209727"/>
                </a:cubicBezTo>
                <a:cubicBezTo>
                  <a:pt x="1228778" y="2200326"/>
                  <a:pt x="1202276" y="2223497"/>
                  <a:pt x="1202436" y="2209817"/>
                </a:cubicBezTo>
                <a:cubicBezTo>
                  <a:pt x="1183471" y="2225854"/>
                  <a:pt x="1157340" y="2206849"/>
                  <a:pt x="1136097" y="2205112"/>
                </a:cubicBezTo>
                <a:cubicBezTo>
                  <a:pt x="1100396" y="2209415"/>
                  <a:pt x="1013922" y="2231219"/>
                  <a:pt x="988232" y="2235635"/>
                </a:cubicBezTo>
                <a:cubicBezTo>
                  <a:pt x="986445" y="2234079"/>
                  <a:pt x="984332" y="2232722"/>
                  <a:pt x="981959" y="2231607"/>
                </a:cubicBezTo>
                <a:cubicBezTo>
                  <a:pt x="968170" y="2225130"/>
                  <a:pt x="948759" y="2228043"/>
                  <a:pt x="938600" y="2238113"/>
                </a:cubicBezTo>
                <a:cubicBezTo>
                  <a:pt x="888371" y="2272824"/>
                  <a:pt x="837950" y="2280135"/>
                  <a:pt x="791788" y="2293224"/>
                </a:cubicBezTo>
                <a:cubicBezTo>
                  <a:pt x="739035" y="2305159"/>
                  <a:pt x="769009" y="2269676"/>
                  <a:pt x="706914" y="2305046"/>
                </a:cubicBezTo>
                <a:cubicBezTo>
                  <a:pt x="697882" y="2295919"/>
                  <a:pt x="689339" y="2296797"/>
                  <a:pt x="675971" y="2304030"/>
                </a:cubicBezTo>
                <a:cubicBezTo>
                  <a:pt x="650201" y="2309060"/>
                  <a:pt x="647591" y="2282853"/>
                  <a:pt x="624180" y="2302650"/>
                </a:cubicBezTo>
                <a:cubicBezTo>
                  <a:pt x="626400" y="2287987"/>
                  <a:pt x="574045" y="2305175"/>
                  <a:pt x="583453" y="2288788"/>
                </a:cubicBezTo>
                <a:cubicBezTo>
                  <a:pt x="564313" y="2278832"/>
                  <a:pt x="559671" y="2301039"/>
                  <a:pt x="540946" y="2292721"/>
                </a:cubicBezTo>
                <a:cubicBezTo>
                  <a:pt x="521576" y="2293191"/>
                  <a:pt x="554439" y="2305843"/>
                  <a:pt x="533680" y="2310233"/>
                </a:cubicBezTo>
                <a:cubicBezTo>
                  <a:pt x="508069" y="2313043"/>
                  <a:pt x="512638" y="2338541"/>
                  <a:pt x="487366" y="2309053"/>
                </a:cubicBezTo>
                <a:cubicBezTo>
                  <a:pt x="462164" y="2321083"/>
                  <a:pt x="454441" y="2307251"/>
                  <a:pt x="416820" y="2305443"/>
                </a:cubicBezTo>
                <a:cubicBezTo>
                  <a:pt x="403012" y="2315890"/>
                  <a:pt x="390105" y="2313733"/>
                  <a:pt x="376805" y="2307647"/>
                </a:cubicBezTo>
                <a:cubicBezTo>
                  <a:pt x="341751" y="2315035"/>
                  <a:pt x="307408" y="2307897"/>
                  <a:pt x="266777" y="2309012"/>
                </a:cubicBezTo>
                <a:cubicBezTo>
                  <a:pt x="225310" y="2324664"/>
                  <a:pt x="199419" y="2305548"/>
                  <a:pt x="156013" y="2306832"/>
                </a:cubicBezTo>
                <a:cubicBezTo>
                  <a:pt x="117457" y="2333851"/>
                  <a:pt x="122965" y="2279562"/>
                  <a:pt x="87258" y="2285511"/>
                </a:cubicBezTo>
                <a:cubicBezTo>
                  <a:pt x="38977" y="2309189"/>
                  <a:pt x="74043" y="2277969"/>
                  <a:pt x="23798" y="2281822"/>
                </a:cubicBezTo>
                <a:lnTo>
                  <a:pt x="0" y="2285369"/>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sp>
        <p:nvSpPr>
          <p:cNvPr id="2" name="Title 1">
            <a:extLst>
              <a:ext uri="{FF2B5EF4-FFF2-40B4-BE49-F238E27FC236}">
                <a16:creationId xmlns:a16="http://schemas.microsoft.com/office/drawing/2014/main" id="{B8EA56CB-5FA6-31D5-5C5B-9F261C0A3291}"/>
              </a:ext>
            </a:extLst>
          </p:cNvPr>
          <p:cNvSpPr>
            <a:spLocks noGrp="1"/>
          </p:cNvSpPr>
          <p:nvPr>
            <p:ph type="title"/>
          </p:nvPr>
        </p:nvSpPr>
        <p:spPr>
          <a:xfrm>
            <a:off x="497973" y="393380"/>
            <a:ext cx="7655427" cy="739881"/>
          </a:xfrm>
        </p:spPr>
        <p:txBody>
          <a:bodyPr vert="horz" lIns="91440" tIns="45720" rIns="91440" bIns="45720" rtlCol="0" anchor="b">
            <a:normAutofit/>
          </a:bodyPr>
          <a:lstStyle/>
          <a:p>
            <a:r>
              <a:rPr lang="en-US" sz="3600" b="1"/>
              <a:t>Exercise 1: Comparing </a:t>
            </a:r>
          </a:p>
        </p:txBody>
      </p:sp>
      <p:pic>
        <p:nvPicPr>
          <p:cNvPr id="5" name="Content Placeholder 4">
            <a:extLst>
              <a:ext uri="{FF2B5EF4-FFF2-40B4-BE49-F238E27FC236}">
                <a16:creationId xmlns:a16="http://schemas.microsoft.com/office/drawing/2014/main" id="{C047BAE4-EFC3-598F-CEC9-96C4A14E7B94}"/>
              </a:ext>
            </a:extLst>
          </p:cNvPr>
          <p:cNvPicPr>
            <a:picLocks noGrp="1" noChangeAspect="1"/>
          </p:cNvPicPr>
          <p:nvPr>
            <p:ph idx="1"/>
          </p:nvPr>
        </p:nvPicPr>
        <p:blipFill>
          <a:blip r:embed="rId3"/>
          <a:stretch>
            <a:fillRect/>
          </a:stretch>
        </p:blipFill>
        <p:spPr>
          <a:xfrm>
            <a:off x="6289040" y="1526638"/>
            <a:ext cx="5262880" cy="4937982"/>
          </a:xfrm>
          <a:prstGeom prst="rect">
            <a:avLst/>
          </a:prstGeom>
        </p:spPr>
      </p:pic>
      <p:pic>
        <p:nvPicPr>
          <p:cNvPr id="7" name="Picture 6">
            <a:extLst>
              <a:ext uri="{FF2B5EF4-FFF2-40B4-BE49-F238E27FC236}">
                <a16:creationId xmlns:a16="http://schemas.microsoft.com/office/drawing/2014/main" id="{0EAEA992-8971-1BAB-8841-CB42068CBF2C}"/>
              </a:ext>
            </a:extLst>
          </p:cNvPr>
          <p:cNvPicPr>
            <a:picLocks noChangeAspect="1"/>
          </p:cNvPicPr>
          <p:nvPr/>
        </p:nvPicPr>
        <p:blipFill>
          <a:blip r:embed="rId4"/>
          <a:stretch>
            <a:fillRect/>
          </a:stretch>
        </p:blipFill>
        <p:spPr>
          <a:xfrm>
            <a:off x="-150504" y="1526638"/>
            <a:ext cx="5057784" cy="4937981"/>
          </a:xfrm>
          <a:prstGeom prst="rect">
            <a:avLst/>
          </a:prstGeom>
        </p:spPr>
      </p:pic>
      <p:sp>
        <p:nvSpPr>
          <p:cNvPr id="26" name="Freeform: Shape 25">
            <a:extLst>
              <a:ext uri="{FF2B5EF4-FFF2-40B4-BE49-F238E27FC236}">
                <a16:creationId xmlns:a16="http://schemas.microsoft.com/office/drawing/2014/main" id="{CFDF195F-784B-4D00-8C92-6FC1B0499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7088" y="6277971"/>
            <a:ext cx="6884912" cy="580030"/>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884912" h="1161397">
                <a:moveTo>
                  <a:pt x="6884912" y="0"/>
                </a:moveTo>
                <a:lnTo>
                  <a:pt x="6884912" y="1161397"/>
                </a:lnTo>
                <a:lnTo>
                  <a:pt x="0" y="1161397"/>
                </a:lnTo>
                <a:lnTo>
                  <a:pt x="27135" y="1147460"/>
                </a:lnTo>
                <a:cubicBezTo>
                  <a:pt x="57431" y="1167048"/>
                  <a:pt x="61886" y="1135904"/>
                  <a:pt x="115388" y="1159043"/>
                </a:cubicBezTo>
                <a:cubicBezTo>
                  <a:pt x="116121" y="1155340"/>
                  <a:pt x="117370" y="1151777"/>
                  <a:pt x="119094" y="1148463"/>
                </a:cubicBezTo>
                <a:cubicBezTo>
                  <a:pt x="129121" y="1129214"/>
                  <a:pt x="152727" y="1122391"/>
                  <a:pt x="171824" y="1133224"/>
                </a:cubicBezTo>
                <a:cubicBezTo>
                  <a:pt x="254344" y="1161369"/>
                  <a:pt x="315458" y="1143220"/>
                  <a:pt x="376455" y="1137381"/>
                </a:cubicBezTo>
                <a:cubicBezTo>
                  <a:pt x="443775" y="1125614"/>
                  <a:pt x="382885" y="1083927"/>
                  <a:pt x="478946" y="1106011"/>
                </a:cubicBezTo>
                <a:cubicBezTo>
                  <a:pt x="481662" y="1085172"/>
                  <a:pt x="491731" y="1081489"/>
                  <a:pt x="512111" y="1085599"/>
                </a:cubicBezTo>
                <a:cubicBezTo>
                  <a:pt x="544368" y="1078502"/>
                  <a:pt x="526559" y="1032754"/>
                  <a:pt x="567875" y="1051976"/>
                </a:cubicBezTo>
                <a:cubicBezTo>
                  <a:pt x="553871" y="1028602"/>
                  <a:pt x="624901" y="1025930"/>
                  <a:pt x="601644" y="1003997"/>
                </a:cubicBezTo>
                <a:cubicBezTo>
                  <a:pt x="614803" y="975652"/>
                  <a:pt x="637415" y="1010272"/>
                  <a:pt x="651408" y="984938"/>
                </a:cubicBezTo>
                <a:cubicBezTo>
                  <a:pt x="673042" y="974024"/>
                  <a:pt x="646948" y="1015207"/>
                  <a:pt x="673197" y="1010060"/>
                </a:cubicBezTo>
                <a:cubicBezTo>
                  <a:pt x="703527" y="999318"/>
                  <a:pt x="718626" y="1045053"/>
                  <a:pt x="723108" y="980081"/>
                </a:cubicBezTo>
                <a:cubicBezTo>
                  <a:pt x="760262" y="985126"/>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0309" y="730471"/>
                  <a:pt x="1131224" y="706160"/>
                </a:cubicBezTo>
                <a:lnTo>
                  <a:pt x="1138051" y="702034"/>
                </a:lnTo>
                <a:lnTo>
                  <a:pt x="1158800" y="700004"/>
                </a:lnTo>
                <a:lnTo>
                  <a:pt x="1166947" y="700762"/>
                </a:lnTo>
                <a:cubicBezTo>
                  <a:pt x="1172432" y="700717"/>
                  <a:pt x="1175913" y="699961"/>
                  <a:pt x="1178135" y="698631"/>
                </a:cubicBezTo>
                <a:lnTo>
                  <a:pt x="1178301" y="698094"/>
                </a:lnTo>
                <a:lnTo>
                  <a:pt x="1188995" y="697048"/>
                </a:lnTo>
                <a:cubicBezTo>
                  <a:pt x="1207294" y="696390"/>
                  <a:pt x="1225337" y="696802"/>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lnTo>
                  <a:pt x="1340054" y="614022"/>
                </a:ln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40041" y="346996"/>
                  <a:pt x="3068934" y="299222"/>
                  <a:pt x="3127968" y="287613"/>
                </a:cubicBezTo>
                <a:cubicBezTo>
                  <a:pt x="3157770" y="310215"/>
                  <a:pt x="3167695" y="279445"/>
                  <a:pt x="3222191" y="307887"/>
                </a:cubicBezTo>
                <a:cubicBezTo>
                  <a:pt x="3223593" y="304249"/>
                  <a:pt x="3225533" y="300801"/>
                  <a:pt x="3227953" y="297650"/>
                </a:cubicBezTo>
                <a:cubicBezTo>
                  <a:pt x="3242008" y="279345"/>
                  <a:pt x="3268831" y="274825"/>
                  <a:pt x="3287859" y="287558"/>
                </a:cubicBezTo>
                <a:cubicBezTo>
                  <a:pt x="3373144" y="323866"/>
                  <a:pt x="3442657" y="311681"/>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34530" y="199451"/>
                  <a:pt x="4074202" y="238734"/>
                  <a:pt x="4134285" y="235592"/>
                </a:cubicBezTo>
                <a:cubicBezTo>
                  <a:pt x="4157674" y="206403"/>
                  <a:pt x="4174806" y="233822"/>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25822" y="156271"/>
                  <a:pt x="4800214" y="133127"/>
                  <a:pt x="4785037" y="161964"/>
                </a:cubicBezTo>
                <a:cubicBezTo>
                  <a:pt x="4810025" y="183633"/>
                  <a:pt x="4819434" y="143205"/>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5911" y="223881"/>
                  <a:pt x="6338726" y="256581"/>
                  <a:pt x="6364914" y="240140"/>
                </a:cubicBezTo>
                <a:cubicBezTo>
                  <a:pt x="6331888" y="211628"/>
                  <a:pt x="6385856" y="207033"/>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5734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71A1B-C6E1-119A-6132-CB0E23FEFC31}"/>
              </a:ext>
            </a:extLst>
          </p:cNvPr>
          <p:cNvSpPr>
            <a:spLocks noGrp="1"/>
          </p:cNvSpPr>
          <p:nvPr>
            <p:ph type="title"/>
          </p:nvPr>
        </p:nvSpPr>
        <p:spPr/>
        <p:txBody>
          <a:bodyPr/>
          <a:lstStyle/>
          <a:p>
            <a:r>
              <a:rPr lang="en-US" b="1" dirty="0"/>
              <a:t>Administrative Matters:</a:t>
            </a:r>
          </a:p>
        </p:txBody>
      </p:sp>
      <p:sp>
        <p:nvSpPr>
          <p:cNvPr id="3" name="Content Placeholder 2">
            <a:extLst>
              <a:ext uri="{FF2B5EF4-FFF2-40B4-BE49-F238E27FC236}">
                <a16:creationId xmlns:a16="http://schemas.microsoft.com/office/drawing/2014/main" id="{F49707A4-D516-E252-07E9-2BEA1A365BF1}"/>
              </a:ext>
            </a:extLst>
          </p:cNvPr>
          <p:cNvSpPr>
            <a:spLocks noGrp="1"/>
          </p:cNvSpPr>
          <p:nvPr>
            <p:ph idx="1"/>
          </p:nvPr>
        </p:nvSpPr>
        <p:spPr/>
        <p:txBody>
          <a:bodyPr/>
          <a:lstStyle/>
          <a:p>
            <a:r>
              <a:rPr lang="en-US" dirty="0"/>
              <a:t>Alarms &amp; Exits</a:t>
            </a:r>
          </a:p>
          <a:p>
            <a:r>
              <a:rPr lang="en-US" dirty="0"/>
              <a:t>Location of Restrooms</a:t>
            </a:r>
          </a:p>
          <a:p>
            <a:r>
              <a:rPr lang="en-US" dirty="0"/>
              <a:t>Protocols for Cell Phones</a:t>
            </a:r>
          </a:p>
        </p:txBody>
      </p:sp>
      <p:pic>
        <p:nvPicPr>
          <p:cNvPr id="4" name="Google Shape;129;p4" descr="Image result for pa commission on crime and delinquency logo">
            <a:extLst>
              <a:ext uri="{FF2B5EF4-FFF2-40B4-BE49-F238E27FC236}">
                <a16:creationId xmlns:a16="http://schemas.microsoft.com/office/drawing/2014/main" id="{BFFEE93F-540C-F2EC-B9D2-B8640E16A0EE}"/>
              </a:ext>
            </a:extLst>
          </p:cNvPr>
          <p:cNvPicPr preferRelativeResize="0"/>
          <p:nvPr/>
        </p:nvPicPr>
        <p:blipFill rotWithShape="1">
          <a:blip r:embed="rId3">
            <a:alphaModFix/>
          </a:blip>
          <a:srcRect/>
          <a:stretch/>
        </p:blipFill>
        <p:spPr>
          <a:xfrm>
            <a:off x="9190560" y="5891689"/>
            <a:ext cx="2163240" cy="570547"/>
          </a:xfrm>
          <a:prstGeom prst="rect">
            <a:avLst/>
          </a:prstGeom>
          <a:noFill/>
          <a:ln>
            <a:noFill/>
          </a:ln>
        </p:spPr>
      </p:pic>
    </p:spTree>
    <p:extLst>
      <p:ext uri="{BB962C8B-B14F-4D97-AF65-F5344CB8AC3E}">
        <p14:creationId xmlns:p14="http://schemas.microsoft.com/office/powerpoint/2010/main" val="23740746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78BA5F19-D5E1-4ECC-BEC2-DF7AEDFD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50CC88A9-A661-4C48-866E-8734E511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1269336" cy="2008639"/>
          </a:xfrm>
          <a:custGeom>
            <a:avLst/>
            <a:gdLst>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174645 w 11269336"/>
              <a:gd name="connsiteY140" fmla="*/ 2088358 h 2323145"/>
              <a:gd name="connsiteX141" fmla="*/ 5092476 w 11269336"/>
              <a:gd name="connsiteY141" fmla="*/ 2100737 h 2323145"/>
              <a:gd name="connsiteX142" fmla="*/ 5060738 w 11269336"/>
              <a:gd name="connsiteY142" fmla="*/ 2083274 h 2323145"/>
              <a:gd name="connsiteX143" fmla="*/ 4860988 w 11269336"/>
              <a:gd name="connsiteY143" fmla="*/ 2135698 h 2323145"/>
              <a:gd name="connsiteX144" fmla="*/ 4807902 w 11269336"/>
              <a:gd name="connsiteY144" fmla="*/ 2138894 h 2323145"/>
              <a:gd name="connsiteX145" fmla="*/ 4765388 w 11269336"/>
              <a:gd name="connsiteY145" fmla="*/ 2162525 h 2323145"/>
              <a:gd name="connsiteX146" fmla="*/ 4745033 w 11269336"/>
              <a:gd name="connsiteY146" fmla="*/ 2158859 h 2323145"/>
              <a:gd name="connsiteX147" fmla="*/ 4741475 w 11269336"/>
              <a:gd name="connsiteY147" fmla="*/ 2157998 h 2323145"/>
              <a:gd name="connsiteX148" fmla="*/ 4728247 w 11269336"/>
              <a:gd name="connsiteY148" fmla="*/ 2159526 h 2323145"/>
              <a:gd name="connsiteX149" fmla="*/ 4723263 w 11269336"/>
              <a:gd name="connsiteY149" fmla="*/ 2153742 h 2323145"/>
              <a:gd name="connsiteX150" fmla="*/ 4702453 w 11269336"/>
              <a:gd name="connsiteY150" fmla="*/ 2151586 h 2323145"/>
              <a:gd name="connsiteX151" fmla="*/ 4678455 w 11269336"/>
              <a:gd name="connsiteY151" fmla="*/ 2156131 h 2323145"/>
              <a:gd name="connsiteX152" fmla="*/ 4593061 w 11269336"/>
              <a:gd name="connsiteY152" fmla="*/ 2171597 h 2323145"/>
              <a:gd name="connsiteX153" fmla="*/ 4579902 w 11269336"/>
              <a:gd name="connsiteY153" fmla="*/ 2177927 h 2323145"/>
              <a:gd name="connsiteX154" fmla="*/ 4533444 w 11269336"/>
              <a:gd name="connsiteY154" fmla="*/ 2181200 h 2323145"/>
              <a:gd name="connsiteX155" fmla="*/ 4492832 w 11269336"/>
              <a:gd name="connsiteY155" fmla="*/ 2188033 h 2323145"/>
              <a:gd name="connsiteX156" fmla="*/ 4467257 w 11269336"/>
              <a:gd name="connsiteY156" fmla="*/ 2196121 h 2323145"/>
              <a:gd name="connsiteX157" fmla="*/ 4459937 w 11269336"/>
              <a:gd name="connsiteY157" fmla="*/ 2195182 h 2323145"/>
              <a:gd name="connsiteX158" fmla="*/ 4433312 w 11269336"/>
              <a:gd name="connsiteY158" fmla="*/ 2199004 h 2323145"/>
              <a:gd name="connsiteX159" fmla="*/ 4420601 w 11269336"/>
              <a:gd name="connsiteY159" fmla="*/ 2205158 h 2323145"/>
              <a:gd name="connsiteX160" fmla="*/ 4405765 w 11269336"/>
              <a:gd name="connsiteY160" fmla="*/ 2199902 h 2323145"/>
              <a:gd name="connsiteX161" fmla="*/ 4401354 w 11269336"/>
              <a:gd name="connsiteY161" fmla="*/ 2194745 h 2323145"/>
              <a:gd name="connsiteX162" fmla="*/ 4383151 w 11269336"/>
              <a:gd name="connsiteY162" fmla="*/ 2201140 h 2323145"/>
              <a:gd name="connsiteX163" fmla="*/ 4366646 w 11269336"/>
              <a:gd name="connsiteY163" fmla="*/ 2198564 h 2323145"/>
              <a:gd name="connsiteX164" fmla="*/ 4354009 w 11269336"/>
              <a:gd name="connsiteY164" fmla="*/ 2204984 h 2323145"/>
              <a:gd name="connsiteX165" fmla="*/ 4348284 w 11269336"/>
              <a:gd name="connsiteY165" fmla="*/ 2205270 h 2323145"/>
              <a:gd name="connsiteX166" fmla="*/ 4333906 w 11269336"/>
              <a:gd name="connsiteY166" fmla="*/ 2205251 h 2323145"/>
              <a:gd name="connsiteX167" fmla="*/ 4308819 w 11269336"/>
              <a:gd name="connsiteY167" fmla="*/ 2203822 h 2323145"/>
              <a:gd name="connsiteX168" fmla="*/ 4301210 w 11269336"/>
              <a:gd name="connsiteY168" fmla="*/ 2204456 h 2323145"/>
              <a:gd name="connsiteX169" fmla="*/ 4283095 w 11269336"/>
              <a:gd name="connsiteY169" fmla="*/ 2198177 h 2323145"/>
              <a:gd name="connsiteX170" fmla="*/ 4250119 w 11269336"/>
              <a:gd name="connsiteY170" fmla="*/ 2196342 h 2323145"/>
              <a:gd name="connsiteX171" fmla="*/ 4189203 w 11269336"/>
              <a:gd name="connsiteY171" fmla="*/ 2178994 h 2323145"/>
              <a:gd name="connsiteX172" fmla="*/ 4154035 w 11269336"/>
              <a:gd name="connsiteY172" fmla="*/ 2171950 h 2323145"/>
              <a:gd name="connsiteX173" fmla="*/ 4129569 w 11269336"/>
              <a:gd name="connsiteY173" fmla="*/ 2163850 h 2323145"/>
              <a:gd name="connsiteX174" fmla="*/ 4061250 w 11269336"/>
              <a:gd name="connsiteY174" fmla="*/ 2159236 h 2323145"/>
              <a:gd name="connsiteX175" fmla="*/ 3945480 w 11269336"/>
              <a:gd name="connsiteY175" fmla="*/ 2158279 h 2323145"/>
              <a:gd name="connsiteX176" fmla="*/ 3921468 w 11269336"/>
              <a:gd name="connsiteY176" fmla="*/ 2156588 h 2323145"/>
              <a:gd name="connsiteX177" fmla="*/ 3903348 w 11269336"/>
              <a:gd name="connsiteY177" fmla="*/ 2149220 h 2323145"/>
              <a:gd name="connsiteX178" fmla="*/ 3901342 w 11269336"/>
              <a:gd name="connsiteY178" fmla="*/ 2142355 h 2323145"/>
              <a:gd name="connsiteX179" fmla="*/ 3888539 w 11269336"/>
              <a:gd name="connsiteY179" fmla="*/ 2140476 h 2323145"/>
              <a:gd name="connsiteX180" fmla="*/ 3885662 w 11269336"/>
              <a:gd name="connsiteY180" fmla="*/ 2138740 h 2323145"/>
              <a:gd name="connsiteX181" fmla="*/ 3868627 w 11269336"/>
              <a:gd name="connsiteY181" fmla="*/ 2130023 h 2323145"/>
              <a:gd name="connsiteX182" fmla="*/ 3819177 w 11269336"/>
              <a:gd name="connsiteY182" fmla="*/ 2142111 h 2323145"/>
              <a:gd name="connsiteX183" fmla="*/ 3769100 w 11269336"/>
              <a:gd name="connsiteY183" fmla="*/ 2131731 h 2323145"/>
              <a:gd name="connsiteX184" fmla="*/ 3562752 w 11269336"/>
              <a:gd name="connsiteY184" fmla="*/ 2131785 h 2323145"/>
              <a:gd name="connsiteX185" fmla="*/ 3541402 w 11269336"/>
              <a:gd name="connsiteY185" fmla="*/ 2106821 h 2323145"/>
              <a:gd name="connsiteX186" fmla="*/ 3460591 w 11269336"/>
              <a:gd name="connsiteY186" fmla="*/ 2097951 h 2323145"/>
              <a:gd name="connsiteX187" fmla="*/ 3320348 w 11269336"/>
              <a:gd name="connsiteY187" fmla="*/ 2130191 h 2323145"/>
              <a:gd name="connsiteX188" fmla="*/ 3170922 w 11269336"/>
              <a:gd name="connsiteY188" fmla="*/ 2115957 h 2323145"/>
              <a:gd name="connsiteX189" fmla="*/ 3156256 w 11269336"/>
              <a:gd name="connsiteY189" fmla="*/ 2124773 h 2323145"/>
              <a:gd name="connsiteX190" fmla="*/ 3140298 w 11269336"/>
              <a:gd name="connsiteY190" fmla="*/ 2129182 h 2323145"/>
              <a:gd name="connsiteX191" fmla="*/ 3138514 w 11269336"/>
              <a:gd name="connsiteY191" fmla="*/ 2128069 h 2323145"/>
              <a:gd name="connsiteX192" fmla="*/ 3120467 w 11269336"/>
              <a:gd name="connsiteY192" fmla="*/ 2128281 h 2323145"/>
              <a:gd name="connsiteX193" fmla="*/ 3116175 w 11269336"/>
              <a:gd name="connsiteY193" fmla="*/ 2131633 h 2323145"/>
              <a:gd name="connsiteX194" fmla="*/ 3103685 w 11269336"/>
              <a:gd name="connsiteY194" fmla="*/ 2132814 h 2323145"/>
              <a:gd name="connsiteX195" fmla="*/ 3078794 w 11269336"/>
              <a:gd name="connsiteY195" fmla="*/ 2137935 h 2323145"/>
              <a:gd name="connsiteX196" fmla="*/ 3074407 w 11269336"/>
              <a:gd name="connsiteY196" fmla="*/ 2136274 h 2323145"/>
              <a:gd name="connsiteX197" fmla="*/ 3037285 w 11269336"/>
              <a:gd name="connsiteY197" fmla="*/ 2139919 h 2323145"/>
              <a:gd name="connsiteX198" fmla="*/ 3036901 w 11269336"/>
              <a:gd name="connsiteY198" fmla="*/ 2138726 h 2323145"/>
              <a:gd name="connsiteX199" fmla="*/ 3026996 w 11269336"/>
              <a:gd name="connsiteY199" fmla="*/ 2134322 h 2323145"/>
              <a:gd name="connsiteX200" fmla="*/ 3007772 w 11269336"/>
              <a:gd name="connsiteY200" fmla="*/ 2128742 h 2323145"/>
              <a:gd name="connsiteX201" fmla="*/ 2965030 w 11269336"/>
              <a:gd name="connsiteY201" fmla="*/ 2100494 h 2323145"/>
              <a:gd name="connsiteX202" fmla="*/ 2926342 w 11269336"/>
              <a:gd name="connsiteY202" fmla="*/ 2104155 h 2323145"/>
              <a:gd name="connsiteX203" fmla="*/ 2918608 w 11269336"/>
              <a:gd name="connsiteY203" fmla="*/ 2104215 h 2323145"/>
              <a:gd name="connsiteX204" fmla="*/ 2918475 w 11269336"/>
              <a:gd name="connsiteY204" fmla="*/ 2103937 h 2323145"/>
              <a:gd name="connsiteX205" fmla="*/ 2910360 w 11269336"/>
              <a:gd name="connsiteY205" fmla="*/ 2103444 h 2323145"/>
              <a:gd name="connsiteX206" fmla="*/ 2904507 w 11269336"/>
              <a:gd name="connsiteY206" fmla="*/ 2104326 h 2323145"/>
              <a:gd name="connsiteX207" fmla="*/ 2889503 w 11269336"/>
              <a:gd name="connsiteY207" fmla="*/ 2104443 h 2323145"/>
              <a:gd name="connsiteX208" fmla="*/ 2884480 w 11269336"/>
              <a:gd name="connsiteY208" fmla="*/ 2102626 h 2323145"/>
              <a:gd name="connsiteX209" fmla="*/ 2882689 w 11269336"/>
              <a:gd name="connsiteY209" fmla="*/ 2099228 h 2323145"/>
              <a:gd name="connsiteX210" fmla="*/ 2881291 w 11269336"/>
              <a:gd name="connsiteY210" fmla="*/ 2099618 h 2323145"/>
              <a:gd name="connsiteX211" fmla="*/ 2853979 w 11269336"/>
              <a:gd name="connsiteY211" fmla="*/ 2090388 h 2323145"/>
              <a:gd name="connsiteX212" fmla="*/ 2791790 w 11269336"/>
              <a:gd name="connsiteY212" fmla="*/ 2080332 h 2323145"/>
              <a:gd name="connsiteX213" fmla="*/ 2755844 w 11269336"/>
              <a:gd name="connsiteY213" fmla="*/ 2078874 h 2323145"/>
              <a:gd name="connsiteX214" fmla="*/ 2657742 w 11269336"/>
              <a:gd name="connsiteY214" fmla="*/ 2070179 h 2323145"/>
              <a:gd name="connsiteX215" fmla="*/ 2559549 w 11269336"/>
              <a:gd name="connsiteY215" fmla="*/ 2057873 h 2323145"/>
              <a:gd name="connsiteX216" fmla="*/ 2512054 w 11269336"/>
              <a:gd name="connsiteY216" fmla="*/ 2031671 h 2323145"/>
              <a:gd name="connsiteX217" fmla="*/ 2506437 w 11269336"/>
              <a:gd name="connsiteY217" fmla="*/ 2030918 h 2323145"/>
              <a:gd name="connsiteX218" fmla="*/ 2491752 w 11269336"/>
              <a:gd name="connsiteY218" fmla="*/ 2033906 h 2323145"/>
              <a:gd name="connsiteX219" fmla="*/ 2486338 w 11269336"/>
              <a:gd name="connsiteY219" fmla="*/ 2035862 h 2323145"/>
              <a:gd name="connsiteX220" fmla="*/ 2478186 w 11269336"/>
              <a:gd name="connsiteY220" fmla="*/ 2036953 h 2323145"/>
              <a:gd name="connsiteX221" fmla="*/ 2477950 w 11269336"/>
              <a:gd name="connsiteY221" fmla="*/ 2036715 h 2323145"/>
              <a:gd name="connsiteX222" fmla="*/ 2470381 w 11269336"/>
              <a:gd name="connsiteY222" fmla="*/ 2038256 h 2323145"/>
              <a:gd name="connsiteX223" fmla="*/ 2433781 w 11269336"/>
              <a:gd name="connsiteY223" fmla="*/ 2049140 h 2323145"/>
              <a:gd name="connsiteX224" fmla="*/ 2381172 w 11269336"/>
              <a:gd name="connsiteY224" fmla="*/ 2030645 h 2323145"/>
              <a:gd name="connsiteX225" fmla="*/ 2360198 w 11269336"/>
              <a:gd name="connsiteY225" fmla="*/ 2029059 h 2323145"/>
              <a:gd name="connsiteX226" fmla="*/ 2348815 w 11269336"/>
              <a:gd name="connsiteY226" fmla="*/ 2026798 h 2323145"/>
              <a:gd name="connsiteX227" fmla="*/ 2347988 w 11269336"/>
              <a:gd name="connsiteY227" fmla="*/ 2025745 h 2323145"/>
              <a:gd name="connsiteX228" fmla="*/ 2312920 w 11269336"/>
              <a:gd name="connsiteY228" fmla="*/ 2036311 h 2323145"/>
              <a:gd name="connsiteX229" fmla="*/ 2307986 w 11269336"/>
              <a:gd name="connsiteY229" fmla="*/ 2035583 h 2323145"/>
              <a:gd name="connsiteX230" fmla="*/ 2285481 w 11269336"/>
              <a:gd name="connsiteY230" fmla="*/ 2045197 h 2323145"/>
              <a:gd name="connsiteX231" fmla="*/ 2273666 w 11269336"/>
              <a:gd name="connsiteY231" fmla="*/ 2048710 h 2323145"/>
              <a:gd name="connsiteX232" fmla="*/ 2270719 w 11269336"/>
              <a:gd name="connsiteY232" fmla="*/ 2052702 h 2323145"/>
              <a:gd name="connsiteX233" fmla="*/ 2253080 w 11269336"/>
              <a:gd name="connsiteY233" fmla="*/ 2056363 h 2323145"/>
              <a:gd name="connsiteX234" fmla="*/ 2250906 w 11269336"/>
              <a:gd name="connsiteY234" fmla="*/ 2055654 h 2323145"/>
              <a:gd name="connsiteX235" fmla="*/ 2236905 w 11269336"/>
              <a:gd name="connsiteY235" fmla="*/ 2062882 h 2323145"/>
              <a:gd name="connsiteX236" fmla="*/ 2225830 w 11269336"/>
              <a:gd name="connsiteY236" fmla="*/ 2074027 h 2323145"/>
              <a:gd name="connsiteX237" fmla="*/ 2073776 w 11269336"/>
              <a:gd name="connsiteY237" fmla="*/ 2089244 h 2323145"/>
              <a:gd name="connsiteX238" fmla="*/ 1948256 w 11269336"/>
              <a:gd name="connsiteY238" fmla="*/ 2146616 h 2323145"/>
              <a:gd name="connsiteX239" fmla="*/ 1865582 w 11269336"/>
              <a:gd name="connsiteY239" fmla="*/ 2153738 h 2323145"/>
              <a:gd name="connsiteX240" fmla="*/ 1835210 w 11269336"/>
              <a:gd name="connsiteY240" fmla="*/ 2134244 h 2323145"/>
              <a:gd name="connsiteX241" fmla="*/ 1632661 w 11269336"/>
              <a:gd name="connsiteY241" fmla="*/ 2173882 h 2323145"/>
              <a:gd name="connsiteX242" fmla="*/ 1579590 w 11269336"/>
              <a:gd name="connsiteY242" fmla="*/ 2173680 h 2323145"/>
              <a:gd name="connsiteX243" fmla="*/ 1535601 w 11269336"/>
              <a:gd name="connsiteY243" fmla="*/ 2194590 h 2323145"/>
              <a:gd name="connsiteX244" fmla="*/ 1515594 w 11269336"/>
              <a:gd name="connsiteY244" fmla="*/ 2189622 h 2323145"/>
              <a:gd name="connsiteX245" fmla="*/ 1512113 w 11269336"/>
              <a:gd name="connsiteY245" fmla="*/ 2188534 h 2323145"/>
              <a:gd name="connsiteX246" fmla="*/ 1498838 w 11269336"/>
              <a:gd name="connsiteY246" fmla="*/ 2189213 h 2323145"/>
              <a:gd name="connsiteX247" fmla="*/ 1494279 w 11269336"/>
              <a:gd name="connsiteY247" fmla="*/ 2183112 h 2323145"/>
              <a:gd name="connsiteX248" fmla="*/ 1473714 w 11269336"/>
              <a:gd name="connsiteY248" fmla="*/ 2179625 h 2323145"/>
              <a:gd name="connsiteX249" fmla="*/ 1449503 w 11269336"/>
              <a:gd name="connsiteY249" fmla="*/ 2182633 h 2323145"/>
              <a:gd name="connsiteX250" fmla="*/ 1335495 w 11269336"/>
              <a:gd name="connsiteY250" fmla="*/ 2203940 h 2323145"/>
              <a:gd name="connsiteX251" fmla="*/ 1266687 w 11269336"/>
              <a:gd name="connsiteY251" fmla="*/ 2212688 h 2323145"/>
              <a:gd name="connsiteX252" fmla="*/ 1239614 w 11269336"/>
              <a:gd name="connsiteY252" fmla="*/ 2209727 h 2323145"/>
              <a:gd name="connsiteX253" fmla="*/ 1202436 w 11269336"/>
              <a:gd name="connsiteY253" fmla="*/ 2209817 h 2323145"/>
              <a:gd name="connsiteX254" fmla="*/ 1136097 w 11269336"/>
              <a:gd name="connsiteY254" fmla="*/ 2205112 h 2323145"/>
              <a:gd name="connsiteX255" fmla="*/ 1048229 w 11269336"/>
              <a:gd name="connsiteY255" fmla="*/ 2207249 h 2323145"/>
              <a:gd name="connsiteX256" fmla="*/ 988232 w 11269336"/>
              <a:gd name="connsiteY256" fmla="*/ 2235635 h 2323145"/>
              <a:gd name="connsiteX257" fmla="*/ 981959 w 11269336"/>
              <a:gd name="connsiteY257" fmla="*/ 2231607 h 2323145"/>
              <a:gd name="connsiteX258" fmla="*/ 938600 w 11269336"/>
              <a:gd name="connsiteY258" fmla="*/ 2238113 h 2323145"/>
              <a:gd name="connsiteX259" fmla="*/ 791788 w 11269336"/>
              <a:gd name="connsiteY259" fmla="*/ 2293224 h 2323145"/>
              <a:gd name="connsiteX260" fmla="*/ 706914 w 11269336"/>
              <a:gd name="connsiteY260" fmla="*/ 2305046 h 2323145"/>
              <a:gd name="connsiteX261" fmla="*/ 675971 w 11269336"/>
              <a:gd name="connsiteY261" fmla="*/ 2304030 h 2323145"/>
              <a:gd name="connsiteX262" fmla="*/ 624180 w 11269336"/>
              <a:gd name="connsiteY262" fmla="*/ 2302650 h 2323145"/>
              <a:gd name="connsiteX263" fmla="*/ 583453 w 11269336"/>
              <a:gd name="connsiteY263" fmla="*/ 2288788 h 2323145"/>
              <a:gd name="connsiteX264" fmla="*/ 540946 w 11269336"/>
              <a:gd name="connsiteY264" fmla="*/ 2292721 h 2323145"/>
              <a:gd name="connsiteX265" fmla="*/ 533680 w 11269336"/>
              <a:gd name="connsiteY265" fmla="*/ 2310233 h 2323145"/>
              <a:gd name="connsiteX266" fmla="*/ 487366 w 11269336"/>
              <a:gd name="connsiteY266" fmla="*/ 2309053 h 2323145"/>
              <a:gd name="connsiteX267" fmla="*/ 416820 w 11269336"/>
              <a:gd name="connsiteY267" fmla="*/ 2305443 h 2323145"/>
              <a:gd name="connsiteX268" fmla="*/ 376805 w 11269336"/>
              <a:gd name="connsiteY268" fmla="*/ 2307647 h 2323145"/>
              <a:gd name="connsiteX269" fmla="*/ 266777 w 11269336"/>
              <a:gd name="connsiteY269" fmla="*/ 2309012 h 2323145"/>
              <a:gd name="connsiteX270" fmla="*/ 156013 w 11269336"/>
              <a:gd name="connsiteY270" fmla="*/ 2306832 h 2323145"/>
              <a:gd name="connsiteX271" fmla="*/ 87258 w 11269336"/>
              <a:gd name="connsiteY271" fmla="*/ 2285511 h 2323145"/>
              <a:gd name="connsiteX272" fmla="*/ 23798 w 11269336"/>
              <a:gd name="connsiteY272" fmla="*/ 2281822 h 2323145"/>
              <a:gd name="connsiteX273" fmla="*/ 0 w 11269336"/>
              <a:gd name="connsiteY273" fmla="*/ 2285369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092476 w 11269336"/>
              <a:gd name="connsiteY140" fmla="*/ 2100737 h 2323145"/>
              <a:gd name="connsiteX141" fmla="*/ 5060738 w 11269336"/>
              <a:gd name="connsiteY141" fmla="*/ 2083274 h 2323145"/>
              <a:gd name="connsiteX142" fmla="*/ 4860988 w 11269336"/>
              <a:gd name="connsiteY142" fmla="*/ 2135698 h 2323145"/>
              <a:gd name="connsiteX143" fmla="*/ 4807902 w 11269336"/>
              <a:gd name="connsiteY143" fmla="*/ 2138894 h 2323145"/>
              <a:gd name="connsiteX144" fmla="*/ 4765388 w 11269336"/>
              <a:gd name="connsiteY144" fmla="*/ 2162525 h 2323145"/>
              <a:gd name="connsiteX145" fmla="*/ 4745033 w 11269336"/>
              <a:gd name="connsiteY145" fmla="*/ 2158859 h 2323145"/>
              <a:gd name="connsiteX146" fmla="*/ 4741475 w 11269336"/>
              <a:gd name="connsiteY146" fmla="*/ 2157998 h 2323145"/>
              <a:gd name="connsiteX147" fmla="*/ 4728247 w 11269336"/>
              <a:gd name="connsiteY147" fmla="*/ 2159526 h 2323145"/>
              <a:gd name="connsiteX148" fmla="*/ 4723263 w 11269336"/>
              <a:gd name="connsiteY148" fmla="*/ 2153742 h 2323145"/>
              <a:gd name="connsiteX149" fmla="*/ 4702453 w 11269336"/>
              <a:gd name="connsiteY149" fmla="*/ 2151586 h 2323145"/>
              <a:gd name="connsiteX150" fmla="*/ 4678455 w 11269336"/>
              <a:gd name="connsiteY150" fmla="*/ 2156131 h 2323145"/>
              <a:gd name="connsiteX151" fmla="*/ 4593061 w 11269336"/>
              <a:gd name="connsiteY151" fmla="*/ 2171597 h 2323145"/>
              <a:gd name="connsiteX152" fmla="*/ 4579902 w 11269336"/>
              <a:gd name="connsiteY152" fmla="*/ 2177927 h 2323145"/>
              <a:gd name="connsiteX153" fmla="*/ 4533444 w 11269336"/>
              <a:gd name="connsiteY153" fmla="*/ 2181200 h 2323145"/>
              <a:gd name="connsiteX154" fmla="*/ 4492832 w 11269336"/>
              <a:gd name="connsiteY154" fmla="*/ 2188033 h 2323145"/>
              <a:gd name="connsiteX155" fmla="*/ 4467257 w 11269336"/>
              <a:gd name="connsiteY155" fmla="*/ 2196121 h 2323145"/>
              <a:gd name="connsiteX156" fmla="*/ 4459937 w 11269336"/>
              <a:gd name="connsiteY156" fmla="*/ 2195182 h 2323145"/>
              <a:gd name="connsiteX157" fmla="*/ 4433312 w 11269336"/>
              <a:gd name="connsiteY157" fmla="*/ 2199004 h 2323145"/>
              <a:gd name="connsiteX158" fmla="*/ 4420601 w 11269336"/>
              <a:gd name="connsiteY158" fmla="*/ 2205158 h 2323145"/>
              <a:gd name="connsiteX159" fmla="*/ 4405765 w 11269336"/>
              <a:gd name="connsiteY159" fmla="*/ 2199902 h 2323145"/>
              <a:gd name="connsiteX160" fmla="*/ 4401354 w 11269336"/>
              <a:gd name="connsiteY160" fmla="*/ 2194745 h 2323145"/>
              <a:gd name="connsiteX161" fmla="*/ 4383151 w 11269336"/>
              <a:gd name="connsiteY161" fmla="*/ 2201140 h 2323145"/>
              <a:gd name="connsiteX162" fmla="*/ 4366646 w 11269336"/>
              <a:gd name="connsiteY162" fmla="*/ 2198564 h 2323145"/>
              <a:gd name="connsiteX163" fmla="*/ 4354009 w 11269336"/>
              <a:gd name="connsiteY163" fmla="*/ 2204984 h 2323145"/>
              <a:gd name="connsiteX164" fmla="*/ 4348284 w 11269336"/>
              <a:gd name="connsiteY164" fmla="*/ 2205270 h 2323145"/>
              <a:gd name="connsiteX165" fmla="*/ 4333906 w 11269336"/>
              <a:gd name="connsiteY165" fmla="*/ 2205251 h 2323145"/>
              <a:gd name="connsiteX166" fmla="*/ 4308819 w 11269336"/>
              <a:gd name="connsiteY166" fmla="*/ 2203822 h 2323145"/>
              <a:gd name="connsiteX167" fmla="*/ 4301210 w 11269336"/>
              <a:gd name="connsiteY167" fmla="*/ 2204456 h 2323145"/>
              <a:gd name="connsiteX168" fmla="*/ 4283095 w 11269336"/>
              <a:gd name="connsiteY168" fmla="*/ 2198177 h 2323145"/>
              <a:gd name="connsiteX169" fmla="*/ 4250119 w 11269336"/>
              <a:gd name="connsiteY169" fmla="*/ 2196342 h 2323145"/>
              <a:gd name="connsiteX170" fmla="*/ 4189203 w 11269336"/>
              <a:gd name="connsiteY170" fmla="*/ 2178994 h 2323145"/>
              <a:gd name="connsiteX171" fmla="*/ 4154035 w 11269336"/>
              <a:gd name="connsiteY171" fmla="*/ 2171950 h 2323145"/>
              <a:gd name="connsiteX172" fmla="*/ 4129569 w 11269336"/>
              <a:gd name="connsiteY172" fmla="*/ 2163850 h 2323145"/>
              <a:gd name="connsiteX173" fmla="*/ 4061250 w 11269336"/>
              <a:gd name="connsiteY173" fmla="*/ 2159236 h 2323145"/>
              <a:gd name="connsiteX174" fmla="*/ 3945480 w 11269336"/>
              <a:gd name="connsiteY174" fmla="*/ 2158279 h 2323145"/>
              <a:gd name="connsiteX175" fmla="*/ 3921468 w 11269336"/>
              <a:gd name="connsiteY175" fmla="*/ 2156588 h 2323145"/>
              <a:gd name="connsiteX176" fmla="*/ 3903348 w 11269336"/>
              <a:gd name="connsiteY176" fmla="*/ 2149220 h 2323145"/>
              <a:gd name="connsiteX177" fmla="*/ 3901342 w 11269336"/>
              <a:gd name="connsiteY177" fmla="*/ 2142355 h 2323145"/>
              <a:gd name="connsiteX178" fmla="*/ 3888539 w 11269336"/>
              <a:gd name="connsiteY178" fmla="*/ 2140476 h 2323145"/>
              <a:gd name="connsiteX179" fmla="*/ 3885662 w 11269336"/>
              <a:gd name="connsiteY179" fmla="*/ 2138740 h 2323145"/>
              <a:gd name="connsiteX180" fmla="*/ 3868627 w 11269336"/>
              <a:gd name="connsiteY180" fmla="*/ 2130023 h 2323145"/>
              <a:gd name="connsiteX181" fmla="*/ 3819177 w 11269336"/>
              <a:gd name="connsiteY181" fmla="*/ 2142111 h 2323145"/>
              <a:gd name="connsiteX182" fmla="*/ 3769100 w 11269336"/>
              <a:gd name="connsiteY182" fmla="*/ 2131731 h 2323145"/>
              <a:gd name="connsiteX183" fmla="*/ 3562752 w 11269336"/>
              <a:gd name="connsiteY183" fmla="*/ 2131785 h 2323145"/>
              <a:gd name="connsiteX184" fmla="*/ 3541402 w 11269336"/>
              <a:gd name="connsiteY184" fmla="*/ 2106821 h 2323145"/>
              <a:gd name="connsiteX185" fmla="*/ 3460591 w 11269336"/>
              <a:gd name="connsiteY185" fmla="*/ 2097951 h 2323145"/>
              <a:gd name="connsiteX186" fmla="*/ 3320348 w 11269336"/>
              <a:gd name="connsiteY186" fmla="*/ 2130191 h 2323145"/>
              <a:gd name="connsiteX187" fmla="*/ 3170922 w 11269336"/>
              <a:gd name="connsiteY187" fmla="*/ 2115957 h 2323145"/>
              <a:gd name="connsiteX188" fmla="*/ 3156256 w 11269336"/>
              <a:gd name="connsiteY188" fmla="*/ 2124773 h 2323145"/>
              <a:gd name="connsiteX189" fmla="*/ 3140298 w 11269336"/>
              <a:gd name="connsiteY189" fmla="*/ 2129182 h 2323145"/>
              <a:gd name="connsiteX190" fmla="*/ 3138514 w 11269336"/>
              <a:gd name="connsiteY190" fmla="*/ 2128069 h 2323145"/>
              <a:gd name="connsiteX191" fmla="*/ 3120467 w 11269336"/>
              <a:gd name="connsiteY191" fmla="*/ 2128281 h 2323145"/>
              <a:gd name="connsiteX192" fmla="*/ 3116175 w 11269336"/>
              <a:gd name="connsiteY192" fmla="*/ 2131633 h 2323145"/>
              <a:gd name="connsiteX193" fmla="*/ 3103685 w 11269336"/>
              <a:gd name="connsiteY193" fmla="*/ 2132814 h 2323145"/>
              <a:gd name="connsiteX194" fmla="*/ 3078794 w 11269336"/>
              <a:gd name="connsiteY194" fmla="*/ 2137935 h 2323145"/>
              <a:gd name="connsiteX195" fmla="*/ 3074407 w 11269336"/>
              <a:gd name="connsiteY195" fmla="*/ 2136274 h 2323145"/>
              <a:gd name="connsiteX196" fmla="*/ 3037285 w 11269336"/>
              <a:gd name="connsiteY196" fmla="*/ 2139919 h 2323145"/>
              <a:gd name="connsiteX197" fmla="*/ 3036901 w 11269336"/>
              <a:gd name="connsiteY197" fmla="*/ 2138726 h 2323145"/>
              <a:gd name="connsiteX198" fmla="*/ 3026996 w 11269336"/>
              <a:gd name="connsiteY198" fmla="*/ 2134322 h 2323145"/>
              <a:gd name="connsiteX199" fmla="*/ 3007772 w 11269336"/>
              <a:gd name="connsiteY199" fmla="*/ 2128742 h 2323145"/>
              <a:gd name="connsiteX200" fmla="*/ 2965030 w 11269336"/>
              <a:gd name="connsiteY200" fmla="*/ 2100494 h 2323145"/>
              <a:gd name="connsiteX201" fmla="*/ 2926342 w 11269336"/>
              <a:gd name="connsiteY201" fmla="*/ 2104155 h 2323145"/>
              <a:gd name="connsiteX202" fmla="*/ 2918608 w 11269336"/>
              <a:gd name="connsiteY202" fmla="*/ 2104215 h 2323145"/>
              <a:gd name="connsiteX203" fmla="*/ 2918475 w 11269336"/>
              <a:gd name="connsiteY203" fmla="*/ 2103937 h 2323145"/>
              <a:gd name="connsiteX204" fmla="*/ 2910360 w 11269336"/>
              <a:gd name="connsiteY204" fmla="*/ 2103444 h 2323145"/>
              <a:gd name="connsiteX205" fmla="*/ 2904507 w 11269336"/>
              <a:gd name="connsiteY205" fmla="*/ 2104326 h 2323145"/>
              <a:gd name="connsiteX206" fmla="*/ 2889503 w 11269336"/>
              <a:gd name="connsiteY206" fmla="*/ 2104443 h 2323145"/>
              <a:gd name="connsiteX207" fmla="*/ 2884480 w 11269336"/>
              <a:gd name="connsiteY207" fmla="*/ 2102626 h 2323145"/>
              <a:gd name="connsiteX208" fmla="*/ 2882689 w 11269336"/>
              <a:gd name="connsiteY208" fmla="*/ 2099228 h 2323145"/>
              <a:gd name="connsiteX209" fmla="*/ 2881291 w 11269336"/>
              <a:gd name="connsiteY209" fmla="*/ 2099618 h 2323145"/>
              <a:gd name="connsiteX210" fmla="*/ 2853979 w 11269336"/>
              <a:gd name="connsiteY210" fmla="*/ 2090388 h 2323145"/>
              <a:gd name="connsiteX211" fmla="*/ 2791790 w 11269336"/>
              <a:gd name="connsiteY211" fmla="*/ 2080332 h 2323145"/>
              <a:gd name="connsiteX212" fmla="*/ 2755844 w 11269336"/>
              <a:gd name="connsiteY212" fmla="*/ 2078874 h 2323145"/>
              <a:gd name="connsiteX213" fmla="*/ 2657742 w 11269336"/>
              <a:gd name="connsiteY213" fmla="*/ 2070179 h 2323145"/>
              <a:gd name="connsiteX214" fmla="*/ 2559549 w 11269336"/>
              <a:gd name="connsiteY214" fmla="*/ 2057873 h 2323145"/>
              <a:gd name="connsiteX215" fmla="*/ 2512054 w 11269336"/>
              <a:gd name="connsiteY215" fmla="*/ 2031671 h 2323145"/>
              <a:gd name="connsiteX216" fmla="*/ 2506437 w 11269336"/>
              <a:gd name="connsiteY216" fmla="*/ 2030918 h 2323145"/>
              <a:gd name="connsiteX217" fmla="*/ 2491752 w 11269336"/>
              <a:gd name="connsiteY217" fmla="*/ 2033906 h 2323145"/>
              <a:gd name="connsiteX218" fmla="*/ 2486338 w 11269336"/>
              <a:gd name="connsiteY218" fmla="*/ 2035862 h 2323145"/>
              <a:gd name="connsiteX219" fmla="*/ 2478186 w 11269336"/>
              <a:gd name="connsiteY219" fmla="*/ 2036953 h 2323145"/>
              <a:gd name="connsiteX220" fmla="*/ 2477950 w 11269336"/>
              <a:gd name="connsiteY220" fmla="*/ 2036715 h 2323145"/>
              <a:gd name="connsiteX221" fmla="*/ 2470381 w 11269336"/>
              <a:gd name="connsiteY221" fmla="*/ 2038256 h 2323145"/>
              <a:gd name="connsiteX222" fmla="*/ 2433781 w 11269336"/>
              <a:gd name="connsiteY222" fmla="*/ 2049140 h 2323145"/>
              <a:gd name="connsiteX223" fmla="*/ 2381172 w 11269336"/>
              <a:gd name="connsiteY223" fmla="*/ 2030645 h 2323145"/>
              <a:gd name="connsiteX224" fmla="*/ 2360198 w 11269336"/>
              <a:gd name="connsiteY224" fmla="*/ 2029059 h 2323145"/>
              <a:gd name="connsiteX225" fmla="*/ 2348815 w 11269336"/>
              <a:gd name="connsiteY225" fmla="*/ 2026798 h 2323145"/>
              <a:gd name="connsiteX226" fmla="*/ 2347988 w 11269336"/>
              <a:gd name="connsiteY226" fmla="*/ 2025745 h 2323145"/>
              <a:gd name="connsiteX227" fmla="*/ 2312920 w 11269336"/>
              <a:gd name="connsiteY227" fmla="*/ 2036311 h 2323145"/>
              <a:gd name="connsiteX228" fmla="*/ 2307986 w 11269336"/>
              <a:gd name="connsiteY228" fmla="*/ 2035583 h 2323145"/>
              <a:gd name="connsiteX229" fmla="*/ 2285481 w 11269336"/>
              <a:gd name="connsiteY229" fmla="*/ 2045197 h 2323145"/>
              <a:gd name="connsiteX230" fmla="*/ 2273666 w 11269336"/>
              <a:gd name="connsiteY230" fmla="*/ 2048710 h 2323145"/>
              <a:gd name="connsiteX231" fmla="*/ 2270719 w 11269336"/>
              <a:gd name="connsiteY231" fmla="*/ 2052702 h 2323145"/>
              <a:gd name="connsiteX232" fmla="*/ 2253080 w 11269336"/>
              <a:gd name="connsiteY232" fmla="*/ 2056363 h 2323145"/>
              <a:gd name="connsiteX233" fmla="*/ 2250906 w 11269336"/>
              <a:gd name="connsiteY233" fmla="*/ 2055654 h 2323145"/>
              <a:gd name="connsiteX234" fmla="*/ 2236905 w 11269336"/>
              <a:gd name="connsiteY234" fmla="*/ 2062882 h 2323145"/>
              <a:gd name="connsiteX235" fmla="*/ 2225830 w 11269336"/>
              <a:gd name="connsiteY235" fmla="*/ 2074027 h 2323145"/>
              <a:gd name="connsiteX236" fmla="*/ 2073776 w 11269336"/>
              <a:gd name="connsiteY236" fmla="*/ 2089244 h 2323145"/>
              <a:gd name="connsiteX237" fmla="*/ 1948256 w 11269336"/>
              <a:gd name="connsiteY237" fmla="*/ 2146616 h 2323145"/>
              <a:gd name="connsiteX238" fmla="*/ 1865582 w 11269336"/>
              <a:gd name="connsiteY238" fmla="*/ 2153738 h 2323145"/>
              <a:gd name="connsiteX239" fmla="*/ 1835210 w 11269336"/>
              <a:gd name="connsiteY239" fmla="*/ 2134244 h 2323145"/>
              <a:gd name="connsiteX240" fmla="*/ 1632661 w 11269336"/>
              <a:gd name="connsiteY240" fmla="*/ 2173882 h 2323145"/>
              <a:gd name="connsiteX241" fmla="*/ 1579590 w 11269336"/>
              <a:gd name="connsiteY241" fmla="*/ 2173680 h 2323145"/>
              <a:gd name="connsiteX242" fmla="*/ 1535601 w 11269336"/>
              <a:gd name="connsiteY242" fmla="*/ 2194590 h 2323145"/>
              <a:gd name="connsiteX243" fmla="*/ 1515594 w 11269336"/>
              <a:gd name="connsiteY243" fmla="*/ 2189622 h 2323145"/>
              <a:gd name="connsiteX244" fmla="*/ 1512113 w 11269336"/>
              <a:gd name="connsiteY244" fmla="*/ 2188534 h 2323145"/>
              <a:gd name="connsiteX245" fmla="*/ 1498838 w 11269336"/>
              <a:gd name="connsiteY245" fmla="*/ 2189213 h 2323145"/>
              <a:gd name="connsiteX246" fmla="*/ 1494279 w 11269336"/>
              <a:gd name="connsiteY246" fmla="*/ 2183112 h 2323145"/>
              <a:gd name="connsiteX247" fmla="*/ 1473714 w 11269336"/>
              <a:gd name="connsiteY247" fmla="*/ 2179625 h 2323145"/>
              <a:gd name="connsiteX248" fmla="*/ 1449503 w 11269336"/>
              <a:gd name="connsiteY248" fmla="*/ 2182633 h 2323145"/>
              <a:gd name="connsiteX249" fmla="*/ 1335495 w 11269336"/>
              <a:gd name="connsiteY249" fmla="*/ 2203940 h 2323145"/>
              <a:gd name="connsiteX250" fmla="*/ 1266687 w 11269336"/>
              <a:gd name="connsiteY250" fmla="*/ 2212688 h 2323145"/>
              <a:gd name="connsiteX251" fmla="*/ 1239614 w 11269336"/>
              <a:gd name="connsiteY251" fmla="*/ 2209727 h 2323145"/>
              <a:gd name="connsiteX252" fmla="*/ 1202436 w 11269336"/>
              <a:gd name="connsiteY252" fmla="*/ 2209817 h 2323145"/>
              <a:gd name="connsiteX253" fmla="*/ 1136097 w 11269336"/>
              <a:gd name="connsiteY253" fmla="*/ 2205112 h 2323145"/>
              <a:gd name="connsiteX254" fmla="*/ 1048229 w 11269336"/>
              <a:gd name="connsiteY254" fmla="*/ 2207249 h 2323145"/>
              <a:gd name="connsiteX255" fmla="*/ 988232 w 11269336"/>
              <a:gd name="connsiteY255" fmla="*/ 2235635 h 2323145"/>
              <a:gd name="connsiteX256" fmla="*/ 981959 w 11269336"/>
              <a:gd name="connsiteY256" fmla="*/ 2231607 h 2323145"/>
              <a:gd name="connsiteX257" fmla="*/ 938600 w 11269336"/>
              <a:gd name="connsiteY257" fmla="*/ 2238113 h 2323145"/>
              <a:gd name="connsiteX258" fmla="*/ 791788 w 11269336"/>
              <a:gd name="connsiteY258" fmla="*/ 2293224 h 2323145"/>
              <a:gd name="connsiteX259" fmla="*/ 706914 w 11269336"/>
              <a:gd name="connsiteY259" fmla="*/ 2305046 h 2323145"/>
              <a:gd name="connsiteX260" fmla="*/ 675971 w 11269336"/>
              <a:gd name="connsiteY260" fmla="*/ 2304030 h 2323145"/>
              <a:gd name="connsiteX261" fmla="*/ 624180 w 11269336"/>
              <a:gd name="connsiteY261" fmla="*/ 2302650 h 2323145"/>
              <a:gd name="connsiteX262" fmla="*/ 583453 w 11269336"/>
              <a:gd name="connsiteY262" fmla="*/ 2288788 h 2323145"/>
              <a:gd name="connsiteX263" fmla="*/ 540946 w 11269336"/>
              <a:gd name="connsiteY263" fmla="*/ 2292721 h 2323145"/>
              <a:gd name="connsiteX264" fmla="*/ 533680 w 11269336"/>
              <a:gd name="connsiteY264" fmla="*/ 2310233 h 2323145"/>
              <a:gd name="connsiteX265" fmla="*/ 487366 w 11269336"/>
              <a:gd name="connsiteY265" fmla="*/ 2309053 h 2323145"/>
              <a:gd name="connsiteX266" fmla="*/ 416820 w 11269336"/>
              <a:gd name="connsiteY266" fmla="*/ 2305443 h 2323145"/>
              <a:gd name="connsiteX267" fmla="*/ 376805 w 11269336"/>
              <a:gd name="connsiteY267" fmla="*/ 2307647 h 2323145"/>
              <a:gd name="connsiteX268" fmla="*/ 266777 w 11269336"/>
              <a:gd name="connsiteY268" fmla="*/ 2309012 h 2323145"/>
              <a:gd name="connsiteX269" fmla="*/ 156013 w 11269336"/>
              <a:gd name="connsiteY269" fmla="*/ 2306832 h 2323145"/>
              <a:gd name="connsiteX270" fmla="*/ 87258 w 11269336"/>
              <a:gd name="connsiteY270" fmla="*/ 2285511 h 2323145"/>
              <a:gd name="connsiteX271" fmla="*/ 23798 w 11269336"/>
              <a:gd name="connsiteY271" fmla="*/ 2281822 h 2323145"/>
              <a:gd name="connsiteX272" fmla="*/ 0 w 11269336"/>
              <a:gd name="connsiteY272" fmla="*/ 2285369 h 2323145"/>
              <a:gd name="connsiteX273" fmla="*/ 0 w 11269336"/>
              <a:gd name="connsiteY27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092476 w 11269336"/>
              <a:gd name="connsiteY139" fmla="*/ 2100737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988232 w 11269336"/>
              <a:gd name="connsiteY252" fmla="*/ 2235635 h 2323145"/>
              <a:gd name="connsiteX253" fmla="*/ 981959 w 11269336"/>
              <a:gd name="connsiteY253" fmla="*/ 2231607 h 2323145"/>
              <a:gd name="connsiteX254" fmla="*/ 938600 w 11269336"/>
              <a:gd name="connsiteY254" fmla="*/ 2238113 h 2323145"/>
              <a:gd name="connsiteX255" fmla="*/ 791788 w 11269336"/>
              <a:gd name="connsiteY255" fmla="*/ 2293224 h 2323145"/>
              <a:gd name="connsiteX256" fmla="*/ 706914 w 11269336"/>
              <a:gd name="connsiteY256" fmla="*/ 2305046 h 2323145"/>
              <a:gd name="connsiteX257" fmla="*/ 675971 w 11269336"/>
              <a:gd name="connsiteY257" fmla="*/ 2304030 h 2323145"/>
              <a:gd name="connsiteX258" fmla="*/ 624180 w 11269336"/>
              <a:gd name="connsiteY258" fmla="*/ 2302650 h 2323145"/>
              <a:gd name="connsiteX259" fmla="*/ 583453 w 11269336"/>
              <a:gd name="connsiteY259" fmla="*/ 2288788 h 2323145"/>
              <a:gd name="connsiteX260" fmla="*/ 540946 w 11269336"/>
              <a:gd name="connsiteY260" fmla="*/ 2292721 h 2323145"/>
              <a:gd name="connsiteX261" fmla="*/ 533680 w 11269336"/>
              <a:gd name="connsiteY261" fmla="*/ 2310233 h 2323145"/>
              <a:gd name="connsiteX262" fmla="*/ 487366 w 11269336"/>
              <a:gd name="connsiteY262" fmla="*/ 2309053 h 2323145"/>
              <a:gd name="connsiteX263" fmla="*/ 416820 w 11269336"/>
              <a:gd name="connsiteY263" fmla="*/ 2305443 h 2323145"/>
              <a:gd name="connsiteX264" fmla="*/ 376805 w 11269336"/>
              <a:gd name="connsiteY264" fmla="*/ 2307647 h 2323145"/>
              <a:gd name="connsiteX265" fmla="*/ 266777 w 11269336"/>
              <a:gd name="connsiteY265" fmla="*/ 2309012 h 2323145"/>
              <a:gd name="connsiteX266" fmla="*/ 156013 w 11269336"/>
              <a:gd name="connsiteY266" fmla="*/ 2306832 h 2323145"/>
              <a:gd name="connsiteX267" fmla="*/ 87258 w 11269336"/>
              <a:gd name="connsiteY267" fmla="*/ 2285511 h 2323145"/>
              <a:gd name="connsiteX268" fmla="*/ 23798 w 11269336"/>
              <a:gd name="connsiteY268" fmla="*/ 2281822 h 2323145"/>
              <a:gd name="connsiteX269" fmla="*/ 0 w 11269336"/>
              <a:gd name="connsiteY269" fmla="*/ 2285369 h 2323145"/>
              <a:gd name="connsiteX270" fmla="*/ 0 w 11269336"/>
              <a:gd name="connsiteY27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266687 w 11269336"/>
              <a:gd name="connsiteY247" fmla="*/ 2212688 h 2323145"/>
              <a:gd name="connsiteX248" fmla="*/ 1239614 w 11269336"/>
              <a:gd name="connsiteY248" fmla="*/ 2209727 h 2323145"/>
              <a:gd name="connsiteX249" fmla="*/ 1202436 w 11269336"/>
              <a:gd name="connsiteY249" fmla="*/ 2209817 h 2323145"/>
              <a:gd name="connsiteX250" fmla="*/ 1136097 w 11269336"/>
              <a:gd name="connsiteY250" fmla="*/ 2205112 h 2323145"/>
              <a:gd name="connsiteX251" fmla="*/ 988232 w 11269336"/>
              <a:gd name="connsiteY251" fmla="*/ 2235635 h 2323145"/>
              <a:gd name="connsiteX252" fmla="*/ 981959 w 11269336"/>
              <a:gd name="connsiteY252" fmla="*/ 2231607 h 2323145"/>
              <a:gd name="connsiteX253" fmla="*/ 938600 w 11269336"/>
              <a:gd name="connsiteY253" fmla="*/ 2238113 h 2323145"/>
              <a:gd name="connsiteX254" fmla="*/ 791788 w 11269336"/>
              <a:gd name="connsiteY254" fmla="*/ 2293224 h 2323145"/>
              <a:gd name="connsiteX255" fmla="*/ 706914 w 11269336"/>
              <a:gd name="connsiteY255" fmla="*/ 2305046 h 2323145"/>
              <a:gd name="connsiteX256" fmla="*/ 675971 w 11269336"/>
              <a:gd name="connsiteY256" fmla="*/ 2304030 h 2323145"/>
              <a:gd name="connsiteX257" fmla="*/ 624180 w 11269336"/>
              <a:gd name="connsiteY257" fmla="*/ 2302650 h 2323145"/>
              <a:gd name="connsiteX258" fmla="*/ 583453 w 11269336"/>
              <a:gd name="connsiteY258" fmla="*/ 2288788 h 2323145"/>
              <a:gd name="connsiteX259" fmla="*/ 540946 w 11269336"/>
              <a:gd name="connsiteY259" fmla="*/ 2292721 h 2323145"/>
              <a:gd name="connsiteX260" fmla="*/ 533680 w 11269336"/>
              <a:gd name="connsiteY260" fmla="*/ 2310233 h 2323145"/>
              <a:gd name="connsiteX261" fmla="*/ 487366 w 11269336"/>
              <a:gd name="connsiteY261" fmla="*/ 2309053 h 2323145"/>
              <a:gd name="connsiteX262" fmla="*/ 416820 w 11269336"/>
              <a:gd name="connsiteY262" fmla="*/ 2305443 h 2323145"/>
              <a:gd name="connsiteX263" fmla="*/ 376805 w 11269336"/>
              <a:gd name="connsiteY263" fmla="*/ 2307647 h 2323145"/>
              <a:gd name="connsiteX264" fmla="*/ 266777 w 11269336"/>
              <a:gd name="connsiteY264" fmla="*/ 2309012 h 2323145"/>
              <a:gd name="connsiteX265" fmla="*/ 156013 w 11269336"/>
              <a:gd name="connsiteY265" fmla="*/ 2306832 h 2323145"/>
              <a:gd name="connsiteX266" fmla="*/ 87258 w 11269336"/>
              <a:gd name="connsiteY266" fmla="*/ 2285511 h 2323145"/>
              <a:gd name="connsiteX267" fmla="*/ 23798 w 11269336"/>
              <a:gd name="connsiteY267" fmla="*/ 2281822 h 2323145"/>
              <a:gd name="connsiteX268" fmla="*/ 0 w 11269336"/>
              <a:gd name="connsiteY268" fmla="*/ 2285369 h 2323145"/>
              <a:gd name="connsiteX269" fmla="*/ 0 w 11269336"/>
              <a:gd name="connsiteY26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197391 w 11269336"/>
              <a:gd name="connsiteY54" fmla="*/ 1107746 h 2323145"/>
              <a:gd name="connsiteX55" fmla="*/ 8081474 w 11269336"/>
              <a:gd name="connsiteY55" fmla="*/ 1130125 h 2323145"/>
              <a:gd name="connsiteX56" fmla="*/ 8053585 w 11269336"/>
              <a:gd name="connsiteY56" fmla="*/ 1129169 h 2323145"/>
              <a:gd name="connsiteX57" fmla="*/ 8038422 w 11269336"/>
              <a:gd name="connsiteY57" fmla="*/ 1119092 h 2323145"/>
              <a:gd name="connsiteX58" fmla="*/ 8029450 w 11269336"/>
              <a:gd name="connsiteY58" fmla="*/ 1125592 h 2323145"/>
              <a:gd name="connsiteX59" fmla="*/ 7959552 w 11269336"/>
              <a:gd name="connsiteY59" fmla="*/ 1140188 h 2323145"/>
              <a:gd name="connsiteX60" fmla="*/ 7914188 w 11269336"/>
              <a:gd name="connsiteY60" fmla="*/ 1150862 h 2323145"/>
              <a:gd name="connsiteX61" fmla="*/ 7914918 w 11269336"/>
              <a:gd name="connsiteY61" fmla="*/ 1168758 h 2323145"/>
              <a:gd name="connsiteX62" fmla="*/ 7875510 w 11269336"/>
              <a:gd name="connsiteY62" fmla="*/ 1183153 h 2323145"/>
              <a:gd name="connsiteX63" fmla="*/ 7829932 w 11269336"/>
              <a:gd name="connsiteY63" fmla="*/ 1180782 h 2323145"/>
              <a:gd name="connsiteX64" fmla="*/ 7779182 w 11269336"/>
              <a:gd name="connsiteY64" fmla="*/ 1192665 h 2323145"/>
              <a:gd name="connsiteX65" fmla="*/ 7748774 w 11269336"/>
              <a:gd name="connsiteY65" fmla="*/ 1199586 h 2323145"/>
              <a:gd name="connsiteX66" fmla="*/ 7671846 w 11269336"/>
              <a:gd name="connsiteY66" fmla="*/ 1231966 h 2323145"/>
              <a:gd name="connsiteX67" fmla="*/ 7554146 w 11269336"/>
              <a:gd name="connsiteY67" fmla="*/ 1319748 h 2323145"/>
              <a:gd name="connsiteX68" fmla="*/ 7515052 w 11269336"/>
              <a:gd name="connsiteY68" fmla="*/ 1336718 h 2323145"/>
              <a:gd name="connsiteX69" fmla="*/ 7507193 w 11269336"/>
              <a:gd name="connsiteY69" fmla="*/ 1334617 h 2323145"/>
              <a:gd name="connsiteX70" fmla="*/ 7461694 w 11269336"/>
              <a:gd name="connsiteY70" fmla="*/ 1375866 h 2323145"/>
              <a:gd name="connsiteX71" fmla="*/ 7377571 w 11269336"/>
              <a:gd name="connsiteY71" fmla="*/ 1400128 h 2323145"/>
              <a:gd name="connsiteX72" fmla="*/ 7311261 w 11269336"/>
              <a:gd name="connsiteY72" fmla="*/ 1412652 h 2323145"/>
              <a:gd name="connsiteX73" fmla="*/ 7275307 w 11269336"/>
              <a:gd name="connsiteY73" fmla="*/ 1422171 h 2323145"/>
              <a:gd name="connsiteX74" fmla="*/ 7247783 w 11269336"/>
              <a:gd name="connsiteY74" fmla="*/ 1426330 h 2323145"/>
              <a:gd name="connsiteX75" fmla="*/ 7185047 w 11269336"/>
              <a:gd name="connsiteY75" fmla="*/ 1451812 h 2323145"/>
              <a:gd name="connsiteX76" fmla="*/ 7084117 w 11269336"/>
              <a:gd name="connsiteY76" fmla="*/ 1500281 h 2323145"/>
              <a:gd name="connsiteX77" fmla="*/ 7062011 w 11269336"/>
              <a:gd name="connsiteY77" fmla="*/ 1509183 h 2323145"/>
              <a:gd name="connsiteX78" fmla="*/ 7040555 w 11269336"/>
              <a:gd name="connsiteY78" fmla="*/ 1511207 h 2323145"/>
              <a:gd name="connsiteX79" fmla="*/ 7033438 w 11269336"/>
              <a:gd name="connsiteY79" fmla="*/ 1506772 h 2323145"/>
              <a:gd name="connsiteX80" fmla="*/ 7020886 w 11269336"/>
              <a:gd name="connsiteY80" fmla="*/ 1510764 h 2323145"/>
              <a:gd name="connsiteX81" fmla="*/ 7017033 w 11269336"/>
              <a:gd name="connsiteY81" fmla="*/ 1510650 h 2323145"/>
              <a:gd name="connsiteX82" fmla="*/ 6995460 w 11269336"/>
              <a:gd name="connsiteY82" fmla="*/ 1511173 h 2323145"/>
              <a:gd name="connsiteX83" fmla="*/ 6962144 w 11269336"/>
              <a:gd name="connsiteY83" fmla="*/ 1541508 h 2323145"/>
              <a:gd name="connsiteX84" fmla="*/ 6910674 w 11269336"/>
              <a:gd name="connsiteY84" fmla="*/ 1554793 h 2323145"/>
              <a:gd name="connsiteX85" fmla="*/ 6732152 w 11269336"/>
              <a:gd name="connsiteY85" fmla="*/ 1642538 h 2323145"/>
              <a:gd name="connsiteX86" fmla="*/ 6694106 w 11269336"/>
              <a:gd name="connsiteY86" fmla="*/ 1632377 h 2323145"/>
              <a:gd name="connsiteX87" fmla="*/ 6617223 w 11269336"/>
              <a:gd name="connsiteY87" fmla="*/ 1659889 h 2323145"/>
              <a:gd name="connsiteX88" fmla="*/ 6521138 w 11269336"/>
              <a:gd name="connsiteY88" fmla="*/ 1744340 h 2323145"/>
              <a:gd name="connsiteX89" fmla="*/ 6380677 w 11269336"/>
              <a:gd name="connsiteY89" fmla="*/ 1796883 h 2323145"/>
              <a:gd name="connsiteX90" fmla="*/ 6374897 w 11269336"/>
              <a:gd name="connsiteY90" fmla="*/ 1809910 h 2323145"/>
              <a:gd name="connsiteX91" fmla="*/ 6364545 w 11269336"/>
              <a:gd name="connsiteY91" fmla="*/ 1820090 h 2323145"/>
              <a:gd name="connsiteX92" fmla="*/ 6362126 w 11269336"/>
              <a:gd name="connsiteY92" fmla="*/ 1819991 h 2323145"/>
              <a:gd name="connsiteX93" fmla="*/ 6346673 w 11269336"/>
              <a:gd name="connsiteY93" fmla="*/ 1827824 h 2323145"/>
              <a:gd name="connsiteX94" fmla="*/ 6345588 w 11269336"/>
              <a:gd name="connsiteY94" fmla="*/ 1832232 h 2323145"/>
              <a:gd name="connsiteX95" fmla="*/ 6335708 w 11269336"/>
              <a:gd name="connsiteY95" fmla="*/ 1838451 h 2323145"/>
              <a:gd name="connsiteX96" fmla="*/ 6318182 w 11269336"/>
              <a:gd name="connsiteY96" fmla="*/ 1852975 h 2323145"/>
              <a:gd name="connsiteX97" fmla="*/ 6313084 w 11269336"/>
              <a:gd name="connsiteY97" fmla="*/ 1853561 h 2323145"/>
              <a:gd name="connsiteX98" fmla="*/ 6283816 w 11269336"/>
              <a:gd name="connsiteY98" fmla="*/ 1872148 h 2323145"/>
              <a:gd name="connsiteX99" fmla="*/ 6282550 w 11269336"/>
              <a:gd name="connsiteY99" fmla="*/ 1871392 h 2323145"/>
              <a:gd name="connsiteX100" fmla="*/ 6270527 w 11269336"/>
              <a:gd name="connsiteY100" fmla="*/ 1872208 h 2323145"/>
              <a:gd name="connsiteX101" fmla="*/ 6249518 w 11269336"/>
              <a:gd name="connsiteY101" fmla="*/ 1876079 h 2323145"/>
              <a:gd name="connsiteX102" fmla="*/ 6190386 w 11269336"/>
              <a:gd name="connsiteY102" fmla="*/ 1872478 h 2323145"/>
              <a:gd name="connsiteX103" fmla="*/ 6159777 w 11269336"/>
              <a:gd name="connsiteY103" fmla="*/ 1891745 h 2323145"/>
              <a:gd name="connsiteX104" fmla="*/ 6153131 w 11269336"/>
              <a:gd name="connsiteY104" fmla="*/ 1895079 h 2323145"/>
              <a:gd name="connsiteX105" fmla="*/ 6152798 w 11269336"/>
              <a:gd name="connsiteY105" fmla="*/ 1894920 h 2323145"/>
              <a:gd name="connsiteX106" fmla="*/ 6145388 w 11269336"/>
              <a:gd name="connsiteY106" fmla="*/ 1897990 h 2323145"/>
              <a:gd name="connsiteX107" fmla="*/ 6141014 w 11269336"/>
              <a:gd name="connsiteY107" fmla="*/ 1901155 h 2323145"/>
              <a:gd name="connsiteX108" fmla="*/ 6128122 w 11269336"/>
              <a:gd name="connsiteY108" fmla="*/ 1907623 h 2323145"/>
              <a:gd name="connsiteX109" fmla="*/ 6122351 w 11269336"/>
              <a:gd name="connsiteY109" fmla="*/ 1908359 h 2323145"/>
              <a:gd name="connsiteX110" fmla="*/ 6064750 w 11269336"/>
              <a:gd name="connsiteY110" fmla="*/ 1896394 h 2323145"/>
              <a:gd name="connsiteX111" fmla="*/ 5964230 w 11269336"/>
              <a:gd name="connsiteY111" fmla="*/ 1910038 h 2323145"/>
              <a:gd name="connsiteX112" fmla="*/ 5865399 w 11269336"/>
              <a:gd name="connsiteY112" fmla="*/ 1926966 h 2323145"/>
              <a:gd name="connsiteX113" fmla="*/ 5829951 w 11269336"/>
              <a:gd name="connsiteY113" fmla="*/ 1934755 h 2323145"/>
              <a:gd name="connsiteX114" fmla="*/ 5765285 w 11269336"/>
              <a:gd name="connsiteY114" fmla="*/ 1941322 h 2323145"/>
              <a:gd name="connsiteX115" fmla="*/ 5734750 w 11269336"/>
              <a:gd name="connsiteY115" fmla="*/ 1939793 h 2323145"/>
              <a:gd name="connsiteX116" fmla="*/ 5733569 w 11269336"/>
              <a:gd name="connsiteY116" fmla="*/ 1940505 h 2323145"/>
              <a:gd name="connsiteX117" fmla="*/ 5730329 w 11269336"/>
              <a:gd name="connsiteY117" fmla="*/ 1937845 h 2323145"/>
              <a:gd name="connsiteX118" fmla="*/ 5724661 w 11269336"/>
              <a:gd name="connsiteY118" fmla="*/ 1937455 h 2323145"/>
              <a:gd name="connsiteX119" fmla="*/ 5710186 w 11269336"/>
              <a:gd name="connsiteY119" fmla="*/ 1941370 h 2323145"/>
              <a:gd name="connsiteX120" fmla="*/ 5704910 w 11269336"/>
              <a:gd name="connsiteY120" fmla="*/ 1943663 h 2323145"/>
              <a:gd name="connsiteX121" fmla="*/ 5696836 w 11269336"/>
              <a:gd name="connsiteY121" fmla="*/ 1945271 h 2323145"/>
              <a:gd name="connsiteX122" fmla="*/ 5696583 w 11269336"/>
              <a:gd name="connsiteY122" fmla="*/ 1945050 h 2323145"/>
              <a:gd name="connsiteX123" fmla="*/ 5689123 w 11269336"/>
              <a:gd name="connsiteY123" fmla="*/ 1947067 h 2323145"/>
              <a:gd name="connsiteX124" fmla="*/ 5653291 w 11269336"/>
              <a:gd name="connsiteY124" fmla="*/ 1960245 h 2323145"/>
              <a:gd name="connsiteX125" fmla="*/ 5599385 w 11269336"/>
              <a:gd name="connsiteY125" fmla="*/ 1945198 h 2323145"/>
              <a:gd name="connsiteX126" fmla="*/ 5578300 w 11269336"/>
              <a:gd name="connsiteY126" fmla="*/ 1944963 h 2323145"/>
              <a:gd name="connsiteX127" fmla="*/ 5566758 w 11269336"/>
              <a:gd name="connsiteY127" fmla="*/ 1943441 h 2323145"/>
              <a:gd name="connsiteX128" fmla="*/ 5565857 w 11269336"/>
              <a:gd name="connsiteY128" fmla="*/ 1942445 h 2323145"/>
              <a:gd name="connsiteX129" fmla="*/ 5531534 w 11269336"/>
              <a:gd name="connsiteY129" fmla="*/ 1955208 h 2323145"/>
              <a:gd name="connsiteX130" fmla="*/ 5526552 w 11269336"/>
              <a:gd name="connsiteY130" fmla="*/ 1954799 h 2323145"/>
              <a:gd name="connsiteX131" fmla="*/ 5504723 w 11269336"/>
              <a:gd name="connsiteY131" fmla="*/ 1965811 h 2323145"/>
              <a:gd name="connsiteX132" fmla="*/ 5493156 w 11269336"/>
              <a:gd name="connsiteY132" fmla="*/ 1970063 h 2323145"/>
              <a:gd name="connsiteX133" fmla="*/ 5490486 w 11269336"/>
              <a:gd name="connsiteY133" fmla="*/ 1974227 h 2323145"/>
              <a:gd name="connsiteX134" fmla="*/ 5473107 w 11269336"/>
              <a:gd name="connsiteY134" fmla="*/ 1979001 h 2323145"/>
              <a:gd name="connsiteX135" fmla="*/ 5470885 w 11269336"/>
              <a:gd name="connsiteY135" fmla="*/ 1978432 h 2323145"/>
              <a:gd name="connsiteX136" fmla="*/ 5457393 w 11269336"/>
              <a:gd name="connsiteY136" fmla="*/ 1986525 h 2323145"/>
              <a:gd name="connsiteX137" fmla="*/ 5447102 w 11269336"/>
              <a:gd name="connsiteY137" fmla="*/ 1998329 h 2323145"/>
              <a:gd name="connsiteX138" fmla="*/ 5159151 w 11269336"/>
              <a:gd name="connsiteY138" fmla="*/ 2029640 h 2323145"/>
              <a:gd name="connsiteX139" fmla="*/ 5041688 w 11269336"/>
              <a:gd name="connsiteY139" fmla="*/ 2022334 h 2323145"/>
              <a:gd name="connsiteX140" fmla="*/ 4860988 w 11269336"/>
              <a:gd name="connsiteY140" fmla="*/ 2135698 h 2323145"/>
              <a:gd name="connsiteX141" fmla="*/ 4807902 w 11269336"/>
              <a:gd name="connsiteY141" fmla="*/ 2138894 h 2323145"/>
              <a:gd name="connsiteX142" fmla="*/ 4765388 w 11269336"/>
              <a:gd name="connsiteY142" fmla="*/ 2162525 h 2323145"/>
              <a:gd name="connsiteX143" fmla="*/ 4745033 w 11269336"/>
              <a:gd name="connsiteY143" fmla="*/ 2158859 h 2323145"/>
              <a:gd name="connsiteX144" fmla="*/ 4741475 w 11269336"/>
              <a:gd name="connsiteY144" fmla="*/ 2157998 h 2323145"/>
              <a:gd name="connsiteX145" fmla="*/ 4728247 w 11269336"/>
              <a:gd name="connsiteY145" fmla="*/ 2159526 h 2323145"/>
              <a:gd name="connsiteX146" fmla="*/ 4723263 w 11269336"/>
              <a:gd name="connsiteY146" fmla="*/ 2153742 h 2323145"/>
              <a:gd name="connsiteX147" fmla="*/ 4702453 w 11269336"/>
              <a:gd name="connsiteY147" fmla="*/ 2151586 h 2323145"/>
              <a:gd name="connsiteX148" fmla="*/ 4678455 w 11269336"/>
              <a:gd name="connsiteY148" fmla="*/ 2156131 h 2323145"/>
              <a:gd name="connsiteX149" fmla="*/ 4593061 w 11269336"/>
              <a:gd name="connsiteY149" fmla="*/ 2171597 h 2323145"/>
              <a:gd name="connsiteX150" fmla="*/ 4579902 w 11269336"/>
              <a:gd name="connsiteY150" fmla="*/ 2177927 h 2323145"/>
              <a:gd name="connsiteX151" fmla="*/ 4533444 w 11269336"/>
              <a:gd name="connsiteY151" fmla="*/ 2181200 h 2323145"/>
              <a:gd name="connsiteX152" fmla="*/ 4492832 w 11269336"/>
              <a:gd name="connsiteY152" fmla="*/ 2188033 h 2323145"/>
              <a:gd name="connsiteX153" fmla="*/ 4467257 w 11269336"/>
              <a:gd name="connsiteY153" fmla="*/ 2196121 h 2323145"/>
              <a:gd name="connsiteX154" fmla="*/ 4459937 w 11269336"/>
              <a:gd name="connsiteY154" fmla="*/ 2195182 h 2323145"/>
              <a:gd name="connsiteX155" fmla="*/ 4433312 w 11269336"/>
              <a:gd name="connsiteY155" fmla="*/ 2199004 h 2323145"/>
              <a:gd name="connsiteX156" fmla="*/ 4420601 w 11269336"/>
              <a:gd name="connsiteY156" fmla="*/ 2205158 h 2323145"/>
              <a:gd name="connsiteX157" fmla="*/ 4405765 w 11269336"/>
              <a:gd name="connsiteY157" fmla="*/ 2199902 h 2323145"/>
              <a:gd name="connsiteX158" fmla="*/ 4401354 w 11269336"/>
              <a:gd name="connsiteY158" fmla="*/ 2194745 h 2323145"/>
              <a:gd name="connsiteX159" fmla="*/ 4383151 w 11269336"/>
              <a:gd name="connsiteY159" fmla="*/ 2201140 h 2323145"/>
              <a:gd name="connsiteX160" fmla="*/ 4366646 w 11269336"/>
              <a:gd name="connsiteY160" fmla="*/ 2198564 h 2323145"/>
              <a:gd name="connsiteX161" fmla="*/ 4354009 w 11269336"/>
              <a:gd name="connsiteY161" fmla="*/ 2204984 h 2323145"/>
              <a:gd name="connsiteX162" fmla="*/ 4348284 w 11269336"/>
              <a:gd name="connsiteY162" fmla="*/ 2205270 h 2323145"/>
              <a:gd name="connsiteX163" fmla="*/ 4333906 w 11269336"/>
              <a:gd name="connsiteY163" fmla="*/ 2205251 h 2323145"/>
              <a:gd name="connsiteX164" fmla="*/ 4308819 w 11269336"/>
              <a:gd name="connsiteY164" fmla="*/ 2203822 h 2323145"/>
              <a:gd name="connsiteX165" fmla="*/ 4301210 w 11269336"/>
              <a:gd name="connsiteY165" fmla="*/ 2204456 h 2323145"/>
              <a:gd name="connsiteX166" fmla="*/ 4283095 w 11269336"/>
              <a:gd name="connsiteY166" fmla="*/ 2198177 h 2323145"/>
              <a:gd name="connsiteX167" fmla="*/ 4250119 w 11269336"/>
              <a:gd name="connsiteY167" fmla="*/ 2196342 h 2323145"/>
              <a:gd name="connsiteX168" fmla="*/ 4189203 w 11269336"/>
              <a:gd name="connsiteY168" fmla="*/ 2178994 h 2323145"/>
              <a:gd name="connsiteX169" fmla="*/ 4154035 w 11269336"/>
              <a:gd name="connsiteY169" fmla="*/ 2171950 h 2323145"/>
              <a:gd name="connsiteX170" fmla="*/ 4129569 w 11269336"/>
              <a:gd name="connsiteY170" fmla="*/ 2163850 h 2323145"/>
              <a:gd name="connsiteX171" fmla="*/ 4061250 w 11269336"/>
              <a:gd name="connsiteY171" fmla="*/ 2159236 h 2323145"/>
              <a:gd name="connsiteX172" fmla="*/ 3945480 w 11269336"/>
              <a:gd name="connsiteY172" fmla="*/ 2158279 h 2323145"/>
              <a:gd name="connsiteX173" fmla="*/ 3921468 w 11269336"/>
              <a:gd name="connsiteY173" fmla="*/ 2156588 h 2323145"/>
              <a:gd name="connsiteX174" fmla="*/ 3903348 w 11269336"/>
              <a:gd name="connsiteY174" fmla="*/ 2149220 h 2323145"/>
              <a:gd name="connsiteX175" fmla="*/ 3901342 w 11269336"/>
              <a:gd name="connsiteY175" fmla="*/ 2142355 h 2323145"/>
              <a:gd name="connsiteX176" fmla="*/ 3888539 w 11269336"/>
              <a:gd name="connsiteY176" fmla="*/ 2140476 h 2323145"/>
              <a:gd name="connsiteX177" fmla="*/ 3885662 w 11269336"/>
              <a:gd name="connsiteY177" fmla="*/ 2138740 h 2323145"/>
              <a:gd name="connsiteX178" fmla="*/ 3868627 w 11269336"/>
              <a:gd name="connsiteY178" fmla="*/ 2130023 h 2323145"/>
              <a:gd name="connsiteX179" fmla="*/ 3819177 w 11269336"/>
              <a:gd name="connsiteY179" fmla="*/ 2142111 h 2323145"/>
              <a:gd name="connsiteX180" fmla="*/ 3769100 w 11269336"/>
              <a:gd name="connsiteY180" fmla="*/ 2131731 h 2323145"/>
              <a:gd name="connsiteX181" fmla="*/ 3562752 w 11269336"/>
              <a:gd name="connsiteY181" fmla="*/ 2131785 h 2323145"/>
              <a:gd name="connsiteX182" fmla="*/ 3541402 w 11269336"/>
              <a:gd name="connsiteY182" fmla="*/ 2106821 h 2323145"/>
              <a:gd name="connsiteX183" fmla="*/ 3365341 w 11269336"/>
              <a:gd name="connsiteY183" fmla="*/ 2077638 h 2323145"/>
              <a:gd name="connsiteX184" fmla="*/ 3170922 w 11269336"/>
              <a:gd name="connsiteY184" fmla="*/ 2115957 h 2323145"/>
              <a:gd name="connsiteX185" fmla="*/ 3156256 w 11269336"/>
              <a:gd name="connsiteY185" fmla="*/ 2124773 h 2323145"/>
              <a:gd name="connsiteX186" fmla="*/ 3140298 w 11269336"/>
              <a:gd name="connsiteY186" fmla="*/ 2129182 h 2323145"/>
              <a:gd name="connsiteX187" fmla="*/ 3138514 w 11269336"/>
              <a:gd name="connsiteY187" fmla="*/ 2128069 h 2323145"/>
              <a:gd name="connsiteX188" fmla="*/ 3120467 w 11269336"/>
              <a:gd name="connsiteY188" fmla="*/ 2128281 h 2323145"/>
              <a:gd name="connsiteX189" fmla="*/ 3116175 w 11269336"/>
              <a:gd name="connsiteY189" fmla="*/ 2131633 h 2323145"/>
              <a:gd name="connsiteX190" fmla="*/ 3103685 w 11269336"/>
              <a:gd name="connsiteY190" fmla="*/ 2132814 h 2323145"/>
              <a:gd name="connsiteX191" fmla="*/ 3078794 w 11269336"/>
              <a:gd name="connsiteY191" fmla="*/ 2137935 h 2323145"/>
              <a:gd name="connsiteX192" fmla="*/ 3074407 w 11269336"/>
              <a:gd name="connsiteY192" fmla="*/ 2136274 h 2323145"/>
              <a:gd name="connsiteX193" fmla="*/ 3037285 w 11269336"/>
              <a:gd name="connsiteY193" fmla="*/ 2139919 h 2323145"/>
              <a:gd name="connsiteX194" fmla="*/ 3036901 w 11269336"/>
              <a:gd name="connsiteY194" fmla="*/ 2138726 h 2323145"/>
              <a:gd name="connsiteX195" fmla="*/ 3026996 w 11269336"/>
              <a:gd name="connsiteY195" fmla="*/ 2134322 h 2323145"/>
              <a:gd name="connsiteX196" fmla="*/ 3007772 w 11269336"/>
              <a:gd name="connsiteY196" fmla="*/ 2128742 h 2323145"/>
              <a:gd name="connsiteX197" fmla="*/ 2965030 w 11269336"/>
              <a:gd name="connsiteY197" fmla="*/ 2100494 h 2323145"/>
              <a:gd name="connsiteX198" fmla="*/ 2926342 w 11269336"/>
              <a:gd name="connsiteY198" fmla="*/ 2104155 h 2323145"/>
              <a:gd name="connsiteX199" fmla="*/ 2918608 w 11269336"/>
              <a:gd name="connsiteY199" fmla="*/ 2104215 h 2323145"/>
              <a:gd name="connsiteX200" fmla="*/ 2918475 w 11269336"/>
              <a:gd name="connsiteY200" fmla="*/ 2103937 h 2323145"/>
              <a:gd name="connsiteX201" fmla="*/ 2910360 w 11269336"/>
              <a:gd name="connsiteY201" fmla="*/ 2103444 h 2323145"/>
              <a:gd name="connsiteX202" fmla="*/ 2904507 w 11269336"/>
              <a:gd name="connsiteY202" fmla="*/ 2104326 h 2323145"/>
              <a:gd name="connsiteX203" fmla="*/ 2889503 w 11269336"/>
              <a:gd name="connsiteY203" fmla="*/ 2104443 h 2323145"/>
              <a:gd name="connsiteX204" fmla="*/ 2884480 w 11269336"/>
              <a:gd name="connsiteY204" fmla="*/ 2102626 h 2323145"/>
              <a:gd name="connsiteX205" fmla="*/ 2882689 w 11269336"/>
              <a:gd name="connsiteY205" fmla="*/ 2099228 h 2323145"/>
              <a:gd name="connsiteX206" fmla="*/ 2881291 w 11269336"/>
              <a:gd name="connsiteY206" fmla="*/ 2099618 h 2323145"/>
              <a:gd name="connsiteX207" fmla="*/ 2853979 w 11269336"/>
              <a:gd name="connsiteY207" fmla="*/ 2090388 h 2323145"/>
              <a:gd name="connsiteX208" fmla="*/ 2791790 w 11269336"/>
              <a:gd name="connsiteY208" fmla="*/ 2080332 h 2323145"/>
              <a:gd name="connsiteX209" fmla="*/ 2755844 w 11269336"/>
              <a:gd name="connsiteY209" fmla="*/ 2078874 h 2323145"/>
              <a:gd name="connsiteX210" fmla="*/ 2657742 w 11269336"/>
              <a:gd name="connsiteY210" fmla="*/ 2070179 h 2323145"/>
              <a:gd name="connsiteX211" fmla="*/ 2559549 w 11269336"/>
              <a:gd name="connsiteY211" fmla="*/ 2057873 h 2323145"/>
              <a:gd name="connsiteX212" fmla="*/ 2512054 w 11269336"/>
              <a:gd name="connsiteY212" fmla="*/ 2031671 h 2323145"/>
              <a:gd name="connsiteX213" fmla="*/ 2506437 w 11269336"/>
              <a:gd name="connsiteY213" fmla="*/ 2030918 h 2323145"/>
              <a:gd name="connsiteX214" fmla="*/ 2491752 w 11269336"/>
              <a:gd name="connsiteY214" fmla="*/ 2033906 h 2323145"/>
              <a:gd name="connsiteX215" fmla="*/ 2486338 w 11269336"/>
              <a:gd name="connsiteY215" fmla="*/ 2035862 h 2323145"/>
              <a:gd name="connsiteX216" fmla="*/ 2478186 w 11269336"/>
              <a:gd name="connsiteY216" fmla="*/ 2036953 h 2323145"/>
              <a:gd name="connsiteX217" fmla="*/ 2477950 w 11269336"/>
              <a:gd name="connsiteY217" fmla="*/ 2036715 h 2323145"/>
              <a:gd name="connsiteX218" fmla="*/ 2470381 w 11269336"/>
              <a:gd name="connsiteY218" fmla="*/ 2038256 h 2323145"/>
              <a:gd name="connsiteX219" fmla="*/ 2433781 w 11269336"/>
              <a:gd name="connsiteY219" fmla="*/ 2049140 h 2323145"/>
              <a:gd name="connsiteX220" fmla="*/ 2381172 w 11269336"/>
              <a:gd name="connsiteY220" fmla="*/ 2030645 h 2323145"/>
              <a:gd name="connsiteX221" fmla="*/ 2360198 w 11269336"/>
              <a:gd name="connsiteY221" fmla="*/ 2029059 h 2323145"/>
              <a:gd name="connsiteX222" fmla="*/ 2348815 w 11269336"/>
              <a:gd name="connsiteY222" fmla="*/ 2026798 h 2323145"/>
              <a:gd name="connsiteX223" fmla="*/ 2347988 w 11269336"/>
              <a:gd name="connsiteY223" fmla="*/ 2025745 h 2323145"/>
              <a:gd name="connsiteX224" fmla="*/ 2312920 w 11269336"/>
              <a:gd name="connsiteY224" fmla="*/ 2036311 h 2323145"/>
              <a:gd name="connsiteX225" fmla="*/ 2307986 w 11269336"/>
              <a:gd name="connsiteY225" fmla="*/ 2035583 h 2323145"/>
              <a:gd name="connsiteX226" fmla="*/ 2285481 w 11269336"/>
              <a:gd name="connsiteY226" fmla="*/ 2045197 h 2323145"/>
              <a:gd name="connsiteX227" fmla="*/ 2273666 w 11269336"/>
              <a:gd name="connsiteY227" fmla="*/ 2048710 h 2323145"/>
              <a:gd name="connsiteX228" fmla="*/ 2270719 w 11269336"/>
              <a:gd name="connsiteY228" fmla="*/ 2052702 h 2323145"/>
              <a:gd name="connsiteX229" fmla="*/ 2253080 w 11269336"/>
              <a:gd name="connsiteY229" fmla="*/ 2056363 h 2323145"/>
              <a:gd name="connsiteX230" fmla="*/ 2250906 w 11269336"/>
              <a:gd name="connsiteY230" fmla="*/ 2055654 h 2323145"/>
              <a:gd name="connsiteX231" fmla="*/ 2236905 w 11269336"/>
              <a:gd name="connsiteY231" fmla="*/ 2062882 h 2323145"/>
              <a:gd name="connsiteX232" fmla="*/ 2225830 w 11269336"/>
              <a:gd name="connsiteY232" fmla="*/ 2074027 h 2323145"/>
              <a:gd name="connsiteX233" fmla="*/ 2073776 w 11269336"/>
              <a:gd name="connsiteY233" fmla="*/ 2089244 h 2323145"/>
              <a:gd name="connsiteX234" fmla="*/ 1948256 w 11269336"/>
              <a:gd name="connsiteY234" fmla="*/ 2146616 h 2323145"/>
              <a:gd name="connsiteX235" fmla="*/ 1865582 w 11269336"/>
              <a:gd name="connsiteY235" fmla="*/ 2153738 h 2323145"/>
              <a:gd name="connsiteX236" fmla="*/ 1835210 w 11269336"/>
              <a:gd name="connsiteY236" fmla="*/ 2134244 h 2323145"/>
              <a:gd name="connsiteX237" fmla="*/ 1632661 w 11269336"/>
              <a:gd name="connsiteY237" fmla="*/ 2173882 h 2323145"/>
              <a:gd name="connsiteX238" fmla="*/ 1579590 w 11269336"/>
              <a:gd name="connsiteY238" fmla="*/ 2173680 h 2323145"/>
              <a:gd name="connsiteX239" fmla="*/ 1535601 w 11269336"/>
              <a:gd name="connsiteY239" fmla="*/ 2194590 h 2323145"/>
              <a:gd name="connsiteX240" fmla="*/ 1515594 w 11269336"/>
              <a:gd name="connsiteY240" fmla="*/ 2189622 h 2323145"/>
              <a:gd name="connsiteX241" fmla="*/ 1512113 w 11269336"/>
              <a:gd name="connsiteY241" fmla="*/ 2188534 h 2323145"/>
              <a:gd name="connsiteX242" fmla="*/ 1498838 w 11269336"/>
              <a:gd name="connsiteY242" fmla="*/ 2189213 h 2323145"/>
              <a:gd name="connsiteX243" fmla="*/ 1494279 w 11269336"/>
              <a:gd name="connsiteY243" fmla="*/ 2183112 h 2323145"/>
              <a:gd name="connsiteX244" fmla="*/ 1473714 w 11269336"/>
              <a:gd name="connsiteY244" fmla="*/ 2179625 h 2323145"/>
              <a:gd name="connsiteX245" fmla="*/ 1449503 w 11269336"/>
              <a:gd name="connsiteY245" fmla="*/ 2182633 h 2323145"/>
              <a:gd name="connsiteX246" fmla="*/ 1266687 w 11269336"/>
              <a:gd name="connsiteY246" fmla="*/ 2212688 h 2323145"/>
              <a:gd name="connsiteX247" fmla="*/ 1239614 w 11269336"/>
              <a:gd name="connsiteY247" fmla="*/ 2209727 h 2323145"/>
              <a:gd name="connsiteX248" fmla="*/ 1202436 w 11269336"/>
              <a:gd name="connsiteY248" fmla="*/ 2209817 h 2323145"/>
              <a:gd name="connsiteX249" fmla="*/ 1136097 w 11269336"/>
              <a:gd name="connsiteY249" fmla="*/ 2205112 h 2323145"/>
              <a:gd name="connsiteX250" fmla="*/ 988232 w 11269336"/>
              <a:gd name="connsiteY250" fmla="*/ 2235635 h 2323145"/>
              <a:gd name="connsiteX251" fmla="*/ 981959 w 11269336"/>
              <a:gd name="connsiteY251" fmla="*/ 2231607 h 2323145"/>
              <a:gd name="connsiteX252" fmla="*/ 938600 w 11269336"/>
              <a:gd name="connsiteY252" fmla="*/ 2238113 h 2323145"/>
              <a:gd name="connsiteX253" fmla="*/ 791788 w 11269336"/>
              <a:gd name="connsiteY253" fmla="*/ 2293224 h 2323145"/>
              <a:gd name="connsiteX254" fmla="*/ 706914 w 11269336"/>
              <a:gd name="connsiteY254" fmla="*/ 2305046 h 2323145"/>
              <a:gd name="connsiteX255" fmla="*/ 675971 w 11269336"/>
              <a:gd name="connsiteY255" fmla="*/ 2304030 h 2323145"/>
              <a:gd name="connsiteX256" fmla="*/ 624180 w 11269336"/>
              <a:gd name="connsiteY256" fmla="*/ 2302650 h 2323145"/>
              <a:gd name="connsiteX257" fmla="*/ 583453 w 11269336"/>
              <a:gd name="connsiteY257" fmla="*/ 2288788 h 2323145"/>
              <a:gd name="connsiteX258" fmla="*/ 540946 w 11269336"/>
              <a:gd name="connsiteY258" fmla="*/ 2292721 h 2323145"/>
              <a:gd name="connsiteX259" fmla="*/ 533680 w 11269336"/>
              <a:gd name="connsiteY259" fmla="*/ 2310233 h 2323145"/>
              <a:gd name="connsiteX260" fmla="*/ 487366 w 11269336"/>
              <a:gd name="connsiteY260" fmla="*/ 2309053 h 2323145"/>
              <a:gd name="connsiteX261" fmla="*/ 416820 w 11269336"/>
              <a:gd name="connsiteY261" fmla="*/ 2305443 h 2323145"/>
              <a:gd name="connsiteX262" fmla="*/ 376805 w 11269336"/>
              <a:gd name="connsiteY262" fmla="*/ 2307647 h 2323145"/>
              <a:gd name="connsiteX263" fmla="*/ 266777 w 11269336"/>
              <a:gd name="connsiteY263" fmla="*/ 2309012 h 2323145"/>
              <a:gd name="connsiteX264" fmla="*/ 156013 w 11269336"/>
              <a:gd name="connsiteY264" fmla="*/ 2306832 h 2323145"/>
              <a:gd name="connsiteX265" fmla="*/ 87258 w 11269336"/>
              <a:gd name="connsiteY265" fmla="*/ 2285511 h 2323145"/>
              <a:gd name="connsiteX266" fmla="*/ 23798 w 11269336"/>
              <a:gd name="connsiteY266" fmla="*/ 2281822 h 2323145"/>
              <a:gd name="connsiteX267" fmla="*/ 0 w 11269336"/>
              <a:gd name="connsiteY267" fmla="*/ 2285369 h 2323145"/>
              <a:gd name="connsiteX268" fmla="*/ 0 w 11269336"/>
              <a:gd name="connsiteY26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795998 w 11269336"/>
              <a:gd name="connsiteY32" fmla="*/ 863337 h 2323145"/>
              <a:gd name="connsiteX33" fmla="*/ 8776970 w 11269336"/>
              <a:gd name="connsiteY33" fmla="*/ 885177 h 2323145"/>
              <a:gd name="connsiteX34" fmla="*/ 8755719 w 11269336"/>
              <a:gd name="connsiteY34" fmla="*/ 889754 h 2323145"/>
              <a:gd name="connsiteX35" fmla="*/ 8743257 w 11269336"/>
              <a:gd name="connsiteY35" fmla="*/ 904723 h 2323145"/>
              <a:gd name="connsiteX36" fmla="*/ 8721366 w 11269336"/>
              <a:gd name="connsiteY36" fmla="*/ 904711 h 2323145"/>
              <a:gd name="connsiteX37" fmla="*/ 8678353 w 11269336"/>
              <a:gd name="connsiteY37" fmla="*/ 926318 h 2323145"/>
              <a:gd name="connsiteX38" fmla="*/ 8636849 w 11269336"/>
              <a:gd name="connsiteY38" fmla="*/ 937900 h 2323145"/>
              <a:gd name="connsiteX39" fmla="*/ 8620213 w 11269336"/>
              <a:gd name="connsiteY39" fmla="*/ 943068 h 2323145"/>
              <a:gd name="connsiteX40" fmla="*/ 8612581 w 11269336"/>
              <a:gd name="connsiteY40" fmla="*/ 952695 h 2323145"/>
              <a:gd name="connsiteX41" fmla="*/ 8589038 w 11269336"/>
              <a:gd name="connsiteY41" fmla="*/ 963892 h 2323145"/>
              <a:gd name="connsiteX42" fmla="*/ 8579950 w 11269336"/>
              <a:gd name="connsiteY42" fmla="*/ 960899 h 2323145"/>
              <a:gd name="connsiteX43" fmla="*/ 8579319 w 11269336"/>
              <a:gd name="connsiteY43" fmla="*/ 965630 h 2323145"/>
              <a:gd name="connsiteX44" fmla="*/ 8547429 w 11269336"/>
              <a:gd name="connsiteY44" fmla="*/ 984506 h 2323145"/>
              <a:gd name="connsiteX45" fmla="*/ 8478704 w 11269336"/>
              <a:gd name="connsiteY45" fmla="*/ 1025490 h 2323145"/>
              <a:gd name="connsiteX46" fmla="*/ 8461421 w 11269336"/>
              <a:gd name="connsiteY46" fmla="*/ 1035512 h 2323145"/>
              <a:gd name="connsiteX47" fmla="*/ 8445003 w 11269336"/>
              <a:gd name="connsiteY47" fmla="*/ 1036851 h 2323145"/>
              <a:gd name="connsiteX48" fmla="*/ 8357350 w 11269336"/>
              <a:gd name="connsiteY48" fmla="*/ 1060213 h 2323145"/>
              <a:gd name="connsiteX49" fmla="*/ 8335565 w 11269336"/>
              <a:gd name="connsiteY49" fmla="*/ 1061151 h 2323145"/>
              <a:gd name="connsiteX50" fmla="*/ 8325267 w 11269336"/>
              <a:gd name="connsiteY50" fmla="*/ 1055919 h 2323145"/>
              <a:gd name="connsiteX51" fmla="*/ 8293586 w 11269336"/>
              <a:gd name="connsiteY51" fmla="*/ 1076144 h 2323145"/>
              <a:gd name="connsiteX52" fmla="*/ 8242405 w 11269336"/>
              <a:gd name="connsiteY52" fmla="*/ 1095960 h 2323145"/>
              <a:gd name="connsiteX53" fmla="*/ 8197391 w 11269336"/>
              <a:gd name="connsiteY53" fmla="*/ 1107746 h 2323145"/>
              <a:gd name="connsiteX54" fmla="*/ 8081474 w 11269336"/>
              <a:gd name="connsiteY54" fmla="*/ 1130125 h 2323145"/>
              <a:gd name="connsiteX55" fmla="*/ 8053585 w 11269336"/>
              <a:gd name="connsiteY55" fmla="*/ 1129169 h 2323145"/>
              <a:gd name="connsiteX56" fmla="*/ 8038422 w 11269336"/>
              <a:gd name="connsiteY56" fmla="*/ 1119092 h 2323145"/>
              <a:gd name="connsiteX57" fmla="*/ 8029450 w 11269336"/>
              <a:gd name="connsiteY57" fmla="*/ 1125592 h 2323145"/>
              <a:gd name="connsiteX58" fmla="*/ 7959552 w 11269336"/>
              <a:gd name="connsiteY58" fmla="*/ 1140188 h 2323145"/>
              <a:gd name="connsiteX59" fmla="*/ 7914188 w 11269336"/>
              <a:gd name="connsiteY59" fmla="*/ 1150862 h 2323145"/>
              <a:gd name="connsiteX60" fmla="*/ 7914918 w 11269336"/>
              <a:gd name="connsiteY60" fmla="*/ 1168758 h 2323145"/>
              <a:gd name="connsiteX61" fmla="*/ 7875510 w 11269336"/>
              <a:gd name="connsiteY61" fmla="*/ 1183153 h 2323145"/>
              <a:gd name="connsiteX62" fmla="*/ 7829932 w 11269336"/>
              <a:gd name="connsiteY62" fmla="*/ 1180782 h 2323145"/>
              <a:gd name="connsiteX63" fmla="*/ 7779182 w 11269336"/>
              <a:gd name="connsiteY63" fmla="*/ 1192665 h 2323145"/>
              <a:gd name="connsiteX64" fmla="*/ 7748774 w 11269336"/>
              <a:gd name="connsiteY64" fmla="*/ 1199586 h 2323145"/>
              <a:gd name="connsiteX65" fmla="*/ 7671846 w 11269336"/>
              <a:gd name="connsiteY65" fmla="*/ 1231966 h 2323145"/>
              <a:gd name="connsiteX66" fmla="*/ 7554146 w 11269336"/>
              <a:gd name="connsiteY66" fmla="*/ 1319748 h 2323145"/>
              <a:gd name="connsiteX67" fmla="*/ 7515052 w 11269336"/>
              <a:gd name="connsiteY67" fmla="*/ 1336718 h 2323145"/>
              <a:gd name="connsiteX68" fmla="*/ 7507193 w 11269336"/>
              <a:gd name="connsiteY68" fmla="*/ 1334617 h 2323145"/>
              <a:gd name="connsiteX69" fmla="*/ 7461694 w 11269336"/>
              <a:gd name="connsiteY69" fmla="*/ 1375866 h 2323145"/>
              <a:gd name="connsiteX70" fmla="*/ 7377571 w 11269336"/>
              <a:gd name="connsiteY70" fmla="*/ 1400128 h 2323145"/>
              <a:gd name="connsiteX71" fmla="*/ 7311261 w 11269336"/>
              <a:gd name="connsiteY71" fmla="*/ 1412652 h 2323145"/>
              <a:gd name="connsiteX72" fmla="*/ 7275307 w 11269336"/>
              <a:gd name="connsiteY72" fmla="*/ 1422171 h 2323145"/>
              <a:gd name="connsiteX73" fmla="*/ 7247783 w 11269336"/>
              <a:gd name="connsiteY73" fmla="*/ 1426330 h 2323145"/>
              <a:gd name="connsiteX74" fmla="*/ 7185047 w 11269336"/>
              <a:gd name="connsiteY74" fmla="*/ 1451812 h 2323145"/>
              <a:gd name="connsiteX75" fmla="*/ 7084117 w 11269336"/>
              <a:gd name="connsiteY75" fmla="*/ 1500281 h 2323145"/>
              <a:gd name="connsiteX76" fmla="*/ 7062011 w 11269336"/>
              <a:gd name="connsiteY76" fmla="*/ 1509183 h 2323145"/>
              <a:gd name="connsiteX77" fmla="*/ 7040555 w 11269336"/>
              <a:gd name="connsiteY77" fmla="*/ 1511207 h 2323145"/>
              <a:gd name="connsiteX78" fmla="*/ 7033438 w 11269336"/>
              <a:gd name="connsiteY78" fmla="*/ 1506772 h 2323145"/>
              <a:gd name="connsiteX79" fmla="*/ 7020886 w 11269336"/>
              <a:gd name="connsiteY79" fmla="*/ 1510764 h 2323145"/>
              <a:gd name="connsiteX80" fmla="*/ 7017033 w 11269336"/>
              <a:gd name="connsiteY80" fmla="*/ 1510650 h 2323145"/>
              <a:gd name="connsiteX81" fmla="*/ 6995460 w 11269336"/>
              <a:gd name="connsiteY81" fmla="*/ 1511173 h 2323145"/>
              <a:gd name="connsiteX82" fmla="*/ 6962144 w 11269336"/>
              <a:gd name="connsiteY82" fmla="*/ 1541508 h 2323145"/>
              <a:gd name="connsiteX83" fmla="*/ 6910674 w 11269336"/>
              <a:gd name="connsiteY83" fmla="*/ 1554793 h 2323145"/>
              <a:gd name="connsiteX84" fmla="*/ 6732152 w 11269336"/>
              <a:gd name="connsiteY84" fmla="*/ 1642538 h 2323145"/>
              <a:gd name="connsiteX85" fmla="*/ 6694106 w 11269336"/>
              <a:gd name="connsiteY85" fmla="*/ 1632377 h 2323145"/>
              <a:gd name="connsiteX86" fmla="*/ 6617223 w 11269336"/>
              <a:gd name="connsiteY86" fmla="*/ 1659889 h 2323145"/>
              <a:gd name="connsiteX87" fmla="*/ 6521138 w 11269336"/>
              <a:gd name="connsiteY87" fmla="*/ 1744340 h 2323145"/>
              <a:gd name="connsiteX88" fmla="*/ 6380677 w 11269336"/>
              <a:gd name="connsiteY88" fmla="*/ 1796883 h 2323145"/>
              <a:gd name="connsiteX89" fmla="*/ 6374897 w 11269336"/>
              <a:gd name="connsiteY89" fmla="*/ 1809910 h 2323145"/>
              <a:gd name="connsiteX90" fmla="*/ 6364545 w 11269336"/>
              <a:gd name="connsiteY90" fmla="*/ 1820090 h 2323145"/>
              <a:gd name="connsiteX91" fmla="*/ 6362126 w 11269336"/>
              <a:gd name="connsiteY91" fmla="*/ 1819991 h 2323145"/>
              <a:gd name="connsiteX92" fmla="*/ 6346673 w 11269336"/>
              <a:gd name="connsiteY92" fmla="*/ 1827824 h 2323145"/>
              <a:gd name="connsiteX93" fmla="*/ 6345588 w 11269336"/>
              <a:gd name="connsiteY93" fmla="*/ 1832232 h 2323145"/>
              <a:gd name="connsiteX94" fmla="*/ 6335708 w 11269336"/>
              <a:gd name="connsiteY94" fmla="*/ 1838451 h 2323145"/>
              <a:gd name="connsiteX95" fmla="*/ 6318182 w 11269336"/>
              <a:gd name="connsiteY95" fmla="*/ 1852975 h 2323145"/>
              <a:gd name="connsiteX96" fmla="*/ 6313084 w 11269336"/>
              <a:gd name="connsiteY96" fmla="*/ 1853561 h 2323145"/>
              <a:gd name="connsiteX97" fmla="*/ 6283816 w 11269336"/>
              <a:gd name="connsiteY97" fmla="*/ 1872148 h 2323145"/>
              <a:gd name="connsiteX98" fmla="*/ 6282550 w 11269336"/>
              <a:gd name="connsiteY98" fmla="*/ 1871392 h 2323145"/>
              <a:gd name="connsiteX99" fmla="*/ 6270527 w 11269336"/>
              <a:gd name="connsiteY99" fmla="*/ 1872208 h 2323145"/>
              <a:gd name="connsiteX100" fmla="*/ 6249518 w 11269336"/>
              <a:gd name="connsiteY100" fmla="*/ 1876079 h 2323145"/>
              <a:gd name="connsiteX101" fmla="*/ 6190386 w 11269336"/>
              <a:gd name="connsiteY101" fmla="*/ 1872478 h 2323145"/>
              <a:gd name="connsiteX102" fmla="*/ 6159777 w 11269336"/>
              <a:gd name="connsiteY102" fmla="*/ 1891745 h 2323145"/>
              <a:gd name="connsiteX103" fmla="*/ 6153131 w 11269336"/>
              <a:gd name="connsiteY103" fmla="*/ 1895079 h 2323145"/>
              <a:gd name="connsiteX104" fmla="*/ 6152798 w 11269336"/>
              <a:gd name="connsiteY104" fmla="*/ 1894920 h 2323145"/>
              <a:gd name="connsiteX105" fmla="*/ 6145388 w 11269336"/>
              <a:gd name="connsiteY105" fmla="*/ 1897990 h 2323145"/>
              <a:gd name="connsiteX106" fmla="*/ 6141014 w 11269336"/>
              <a:gd name="connsiteY106" fmla="*/ 1901155 h 2323145"/>
              <a:gd name="connsiteX107" fmla="*/ 6128122 w 11269336"/>
              <a:gd name="connsiteY107" fmla="*/ 1907623 h 2323145"/>
              <a:gd name="connsiteX108" fmla="*/ 6122351 w 11269336"/>
              <a:gd name="connsiteY108" fmla="*/ 1908359 h 2323145"/>
              <a:gd name="connsiteX109" fmla="*/ 6064750 w 11269336"/>
              <a:gd name="connsiteY109" fmla="*/ 1896394 h 2323145"/>
              <a:gd name="connsiteX110" fmla="*/ 5964230 w 11269336"/>
              <a:gd name="connsiteY110" fmla="*/ 1910038 h 2323145"/>
              <a:gd name="connsiteX111" fmla="*/ 5865399 w 11269336"/>
              <a:gd name="connsiteY111" fmla="*/ 1926966 h 2323145"/>
              <a:gd name="connsiteX112" fmla="*/ 5829951 w 11269336"/>
              <a:gd name="connsiteY112" fmla="*/ 1934755 h 2323145"/>
              <a:gd name="connsiteX113" fmla="*/ 5765285 w 11269336"/>
              <a:gd name="connsiteY113" fmla="*/ 1941322 h 2323145"/>
              <a:gd name="connsiteX114" fmla="*/ 5734750 w 11269336"/>
              <a:gd name="connsiteY114" fmla="*/ 1939793 h 2323145"/>
              <a:gd name="connsiteX115" fmla="*/ 5733569 w 11269336"/>
              <a:gd name="connsiteY115" fmla="*/ 1940505 h 2323145"/>
              <a:gd name="connsiteX116" fmla="*/ 5730329 w 11269336"/>
              <a:gd name="connsiteY116" fmla="*/ 1937845 h 2323145"/>
              <a:gd name="connsiteX117" fmla="*/ 5724661 w 11269336"/>
              <a:gd name="connsiteY117" fmla="*/ 1937455 h 2323145"/>
              <a:gd name="connsiteX118" fmla="*/ 5710186 w 11269336"/>
              <a:gd name="connsiteY118" fmla="*/ 1941370 h 2323145"/>
              <a:gd name="connsiteX119" fmla="*/ 5704910 w 11269336"/>
              <a:gd name="connsiteY119" fmla="*/ 1943663 h 2323145"/>
              <a:gd name="connsiteX120" fmla="*/ 5696836 w 11269336"/>
              <a:gd name="connsiteY120" fmla="*/ 1945271 h 2323145"/>
              <a:gd name="connsiteX121" fmla="*/ 5696583 w 11269336"/>
              <a:gd name="connsiteY121" fmla="*/ 1945050 h 2323145"/>
              <a:gd name="connsiteX122" fmla="*/ 5689123 w 11269336"/>
              <a:gd name="connsiteY122" fmla="*/ 1947067 h 2323145"/>
              <a:gd name="connsiteX123" fmla="*/ 5653291 w 11269336"/>
              <a:gd name="connsiteY123" fmla="*/ 1960245 h 2323145"/>
              <a:gd name="connsiteX124" fmla="*/ 5599385 w 11269336"/>
              <a:gd name="connsiteY124" fmla="*/ 1945198 h 2323145"/>
              <a:gd name="connsiteX125" fmla="*/ 5578300 w 11269336"/>
              <a:gd name="connsiteY125" fmla="*/ 1944963 h 2323145"/>
              <a:gd name="connsiteX126" fmla="*/ 5566758 w 11269336"/>
              <a:gd name="connsiteY126" fmla="*/ 1943441 h 2323145"/>
              <a:gd name="connsiteX127" fmla="*/ 5565857 w 11269336"/>
              <a:gd name="connsiteY127" fmla="*/ 1942445 h 2323145"/>
              <a:gd name="connsiteX128" fmla="*/ 5531534 w 11269336"/>
              <a:gd name="connsiteY128" fmla="*/ 1955208 h 2323145"/>
              <a:gd name="connsiteX129" fmla="*/ 5526552 w 11269336"/>
              <a:gd name="connsiteY129" fmla="*/ 1954799 h 2323145"/>
              <a:gd name="connsiteX130" fmla="*/ 5504723 w 11269336"/>
              <a:gd name="connsiteY130" fmla="*/ 1965811 h 2323145"/>
              <a:gd name="connsiteX131" fmla="*/ 5493156 w 11269336"/>
              <a:gd name="connsiteY131" fmla="*/ 1970063 h 2323145"/>
              <a:gd name="connsiteX132" fmla="*/ 5490486 w 11269336"/>
              <a:gd name="connsiteY132" fmla="*/ 1974227 h 2323145"/>
              <a:gd name="connsiteX133" fmla="*/ 5473107 w 11269336"/>
              <a:gd name="connsiteY133" fmla="*/ 1979001 h 2323145"/>
              <a:gd name="connsiteX134" fmla="*/ 5470885 w 11269336"/>
              <a:gd name="connsiteY134" fmla="*/ 1978432 h 2323145"/>
              <a:gd name="connsiteX135" fmla="*/ 5457393 w 11269336"/>
              <a:gd name="connsiteY135" fmla="*/ 1986525 h 2323145"/>
              <a:gd name="connsiteX136" fmla="*/ 5447102 w 11269336"/>
              <a:gd name="connsiteY136" fmla="*/ 1998329 h 2323145"/>
              <a:gd name="connsiteX137" fmla="*/ 5159151 w 11269336"/>
              <a:gd name="connsiteY137" fmla="*/ 2029640 h 2323145"/>
              <a:gd name="connsiteX138" fmla="*/ 5041688 w 11269336"/>
              <a:gd name="connsiteY138" fmla="*/ 2022334 h 2323145"/>
              <a:gd name="connsiteX139" fmla="*/ 4860988 w 11269336"/>
              <a:gd name="connsiteY139" fmla="*/ 2135698 h 2323145"/>
              <a:gd name="connsiteX140" fmla="*/ 4807902 w 11269336"/>
              <a:gd name="connsiteY140" fmla="*/ 2138894 h 2323145"/>
              <a:gd name="connsiteX141" fmla="*/ 4765388 w 11269336"/>
              <a:gd name="connsiteY141" fmla="*/ 2162525 h 2323145"/>
              <a:gd name="connsiteX142" fmla="*/ 4745033 w 11269336"/>
              <a:gd name="connsiteY142" fmla="*/ 2158859 h 2323145"/>
              <a:gd name="connsiteX143" fmla="*/ 4741475 w 11269336"/>
              <a:gd name="connsiteY143" fmla="*/ 2157998 h 2323145"/>
              <a:gd name="connsiteX144" fmla="*/ 4728247 w 11269336"/>
              <a:gd name="connsiteY144" fmla="*/ 2159526 h 2323145"/>
              <a:gd name="connsiteX145" fmla="*/ 4723263 w 11269336"/>
              <a:gd name="connsiteY145" fmla="*/ 2153742 h 2323145"/>
              <a:gd name="connsiteX146" fmla="*/ 4702453 w 11269336"/>
              <a:gd name="connsiteY146" fmla="*/ 2151586 h 2323145"/>
              <a:gd name="connsiteX147" fmla="*/ 4678455 w 11269336"/>
              <a:gd name="connsiteY147" fmla="*/ 2156131 h 2323145"/>
              <a:gd name="connsiteX148" fmla="*/ 4593061 w 11269336"/>
              <a:gd name="connsiteY148" fmla="*/ 2171597 h 2323145"/>
              <a:gd name="connsiteX149" fmla="*/ 4579902 w 11269336"/>
              <a:gd name="connsiteY149" fmla="*/ 2177927 h 2323145"/>
              <a:gd name="connsiteX150" fmla="*/ 4533444 w 11269336"/>
              <a:gd name="connsiteY150" fmla="*/ 2181200 h 2323145"/>
              <a:gd name="connsiteX151" fmla="*/ 4492832 w 11269336"/>
              <a:gd name="connsiteY151" fmla="*/ 2188033 h 2323145"/>
              <a:gd name="connsiteX152" fmla="*/ 4467257 w 11269336"/>
              <a:gd name="connsiteY152" fmla="*/ 2196121 h 2323145"/>
              <a:gd name="connsiteX153" fmla="*/ 4459937 w 11269336"/>
              <a:gd name="connsiteY153" fmla="*/ 2195182 h 2323145"/>
              <a:gd name="connsiteX154" fmla="*/ 4433312 w 11269336"/>
              <a:gd name="connsiteY154" fmla="*/ 2199004 h 2323145"/>
              <a:gd name="connsiteX155" fmla="*/ 4420601 w 11269336"/>
              <a:gd name="connsiteY155" fmla="*/ 2205158 h 2323145"/>
              <a:gd name="connsiteX156" fmla="*/ 4405765 w 11269336"/>
              <a:gd name="connsiteY156" fmla="*/ 2199902 h 2323145"/>
              <a:gd name="connsiteX157" fmla="*/ 4401354 w 11269336"/>
              <a:gd name="connsiteY157" fmla="*/ 2194745 h 2323145"/>
              <a:gd name="connsiteX158" fmla="*/ 4383151 w 11269336"/>
              <a:gd name="connsiteY158" fmla="*/ 2201140 h 2323145"/>
              <a:gd name="connsiteX159" fmla="*/ 4366646 w 11269336"/>
              <a:gd name="connsiteY159" fmla="*/ 2198564 h 2323145"/>
              <a:gd name="connsiteX160" fmla="*/ 4354009 w 11269336"/>
              <a:gd name="connsiteY160" fmla="*/ 2204984 h 2323145"/>
              <a:gd name="connsiteX161" fmla="*/ 4348284 w 11269336"/>
              <a:gd name="connsiteY161" fmla="*/ 2205270 h 2323145"/>
              <a:gd name="connsiteX162" fmla="*/ 4333906 w 11269336"/>
              <a:gd name="connsiteY162" fmla="*/ 2205251 h 2323145"/>
              <a:gd name="connsiteX163" fmla="*/ 4308819 w 11269336"/>
              <a:gd name="connsiteY163" fmla="*/ 2203822 h 2323145"/>
              <a:gd name="connsiteX164" fmla="*/ 4301210 w 11269336"/>
              <a:gd name="connsiteY164" fmla="*/ 2204456 h 2323145"/>
              <a:gd name="connsiteX165" fmla="*/ 4283095 w 11269336"/>
              <a:gd name="connsiteY165" fmla="*/ 2198177 h 2323145"/>
              <a:gd name="connsiteX166" fmla="*/ 4250119 w 11269336"/>
              <a:gd name="connsiteY166" fmla="*/ 2196342 h 2323145"/>
              <a:gd name="connsiteX167" fmla="*/ 4189203 w 11269336"/>
              <a:gd name="connsiteY167" fmla="*/ 2178994 h 2323145"/>
              <a:gd name="connsiteX168" fmla="*/ 4154035 w 11269336"/>
              <a:gd name="connsiteY168" fmla="*/ 2171950 h 2323145"/>
              <a:gd name="connsiteX169" fmla="*/ 4129569 w 11269336"/>
              <a:gd name="connsiteY169" fmla="*/ 2163850 h 2323145"/>
              <a:gd name="connsiteX170" fmla="*/ 4061250 w 11269336"/>
              <a:gd name="connsiteY170" fmla="*/ 2159236 h 2323145"/>
              <a:gd name="connsiteX171" fmla="*/ 3945480 w 11269336"/>
              <a:gd name="connsiteY171" fmla="*/ 2158279 h 2323145"/>
              <a:gd name="connsiteX172" fmla="*/ 3921468 w 11269336"/>
              <a:gd name="connsiteY172" fmla="*/ 2156588 h 2323145"/>
              <a:gd name="connsiteX173" fmla="*/ 3903348 w 11269336"/>
              <a:gd name="connsiteY173" fmla="*/ 2149220 h 2323145"/>
              <a:gd name="connsiteX174" fmla="*/ 3901342 w 11269336"/>
              <a:gd name="connsiteY174" fmla="*/ 2142355 h 2323145"/>
              <a:gd name="connsiteX175" fmla="*/ 3888539 w 11269336"/>
              <a:gd name="connsiteY175" fmla="*/ 2140476 h 2323145"/>
              <a:gd name="connsiteX176" fmla="*/ 3885662 w 11269336"/>
              <a:gd name="connsiteY176" fmla="*/ 2138740 h 2323145"/>
              <a:gd name="connsiteX177" fmla="*/ 3868627 w 11269336"/>
              <a:gd name="connsiteY177" fmla="*/ 2130023 h 2323145"/>
              <a:gd name="connsiteX178" fmla="*/ 3819177 w 11269336"/>
              <a:gd name="connsiteY178" fmla="*/ 2142111 h 2323145"/>
              <a:gd name="connsiteX179" fmla="*/ 3769100 w 11269336"/>
              <a:gd name="connsiteY179" fmla="*/ 2131731 h 2323145"/>
              <a:gd name="connsiteX180" fmla="*/ 3562752 w 11269336"/>
              <a:gd name="connsiteY180" fmla="*/ 2131785 h 2323145"/>
              <a:gd name="connsiteX181" fmla="*/ 3541402 w 11269336"/>
              <a:gd name="connsiteY181" fmla="*/ 2106821 h 2323145"/>
              <a:gd name="connsiteX182" fmla="*/ 3365341 w 11269336"/>
              <a:gd name="connsiteY182" fmla="*/ 2077638 h 2323145"/>
              <a:gd name="connsiteX183" fmla="*/ 3170922 w 11269336"/>
              <a:gd name="connsiteY183" fmla="*/ 2115957 h 2323145"/>
              <a:gd name="connsiteX184" fmla="*/ 3156256 w 11269336"/>
              <a:gd name="connsiteY184" fmla="*/ 2124773 h 2323145"/>
              <a:gd name="connsiteX185" fmla="*/ 3140298 w 11269336"/>
              <a:gd name="connsiteY185" fmla="*/ 2129182 h 2323145"/>
              <a:gd name="connsiteX186" fmla="*/ 3138514 w 11269336"/>
              <a:gd name="connsiteY186" fmla="*/ 2128069 h 2323145"/>
              <a:gd name="connsiteX187" fmla="*/ 3120467 w 11269336"/>
              <a:gd name="connsiteY187" fmla="*/ 2128281 h 2323145"/>
              <a:gd name="connsiteX188" fmla="*/ 3116175 w 11269336"/>
              <a:gd name="connsiteY188" fmla="*/ 2131633 h 2323145"/>
              <a:gd name="connsiteX189" fmla="*/ 3103685 w 11269336"/>
              <a:gd name="connsiteY189" fmla="*/ 2132814 h 2323145"/>
              <a:gd name="connsiteX190" fmla="*/ 3078794 w 11269336"/>
              <a:gd name="connsiteY190" fmla="*/ 2137935 h 2323145"/>
              <a:gd name="connsiteX191" fmla="*/ 3074407 w 11269336"/>
              <a:gd name="connsiteY191" fmla="*/ 2136274 h 2323145"/>
              <a:gd name="connsiteX192" fmla="*/ 3037285 w 11269336"/>
              <a:gd name="connsiteY192" fmla="*/ 2139919 h 2323145"/>
              <a:gd name="connsiteX193" fmla="*/ 3036901 w 11269336"/>
              <a:gd name="connsiteY193" fmla="*/ 2138726 h 2323145"/>
              <a:gd name="connsiteX194" fmla="*/ 3026996 w 11269336"/>
              <a:gd name="connsiteY194" fmla="*/ 2134322 h 2323145"/>
              <a:gd name="connsiteX195" fmla="*/ 3007772 w 11269336"/>
              <a:gd name="connsiteY195" fmla="*/ 2128742 h 2323145"/>
              <a:gd name="connsiteX196" fmla="*/ 2965030 w 11269336"/>
              <a:gd name="connsiteY196" fmla="*/ 2100494 h 2323145"/>
              <a:gd name="connsiteX197" fmla="*/ 2926342 w 11269336"/>
              <a:gd name="connsiteY197" fmla="*/ 2104155 h 2323145"/>
              <a:gd name="connsiteX198" fmla="*/ 2918608 w 11269336"/>
              <a:gd name="connsiteY198" fmla="*/ 2104215 h 2323145"/>
              <a:gd name="connsiteX199" fmla="*/ 2918475 w 11269336"/>
              <a:gd name="connsiteY199" fmla="*/ 2103937 h 2323145"/>
              <a:gd name="connsiteX200" fmla="*/ 2910360 w 11269336"/>
              <a:gd name="connsiteY200" fmla="*/ 2103444 h 2323145"/>
              <a:gd name="connsiteX201" fmla="*/ 2904507 w 11269336"/>
              <a:gd name="connsiteY201" fmla="*/ 2104326 h 2323145"/>
              <a:gd name="connsiteX202" fmla="*/ 2889503 w 11269336"/>
              <a:gd name="connsiteY202" fmla="*/ 2104443 h 2323145"/>
              <a:gd name="connsiteX203" fmla="*/ 2884480 w 11269336"/>
              <a:gd name="connsiteY203" fmla="*/ 2102626 h 2323145"/>
              <a:gd name="connsiteX204" fmla="*/ 2882689 w 11269336"/>
              <a:gd name="connsiteY204" fmla="*/ 2099228 h 2323145"/>
              <a:gd name="connsiteX205" fmla="*/ 2881291 w 11269336"/>
              <a:gd name="connsiteY205" fmla="*/ 2099618 h 2323145"/>
              <a:gd name="connsiteX206" fmla="*/ 2853979 w 11269336"/>
              <a:gd name="connsiteY206" fmla="*/ 2090388 h 2323145"/>
              <a:gd name="connsiteX207" fmla="*/ 2791790 w 11269336"/>
              <a:gd name="connsiteY207" fmla="*/ 2080332 h 2323145"/>
              <a:gd name="connsiteX208" fmla="*/ 2755844 w 11269336"/>
              <a:gd name="connsiteY208" fmla="*/ 2078874 h 2323145"/>
              <a:gd name="connsiteX209" fmla="*/ 2657742 w 11269336"/>
              <a:gd name="connsiteY209" fmla="*/ 2070179 h 2323145"/>
              <a:gd name="connsiteX210" fmla="*/ 2559549 w 11269336"/>
              <a:gd name="connsiteY210" fmla="*/ 2057873 h 2323145"/>
              <a:gd name="connsiteX211" fmla="*/ 2512054 w 11269336"/>
              <a:gd name="connsiteY211" fmla="*/ 2031671 h 2323145"/>
              <a:gd name="connsiteX212" fmla="*/ 2506437 w 11269336"/>
              <a:gd name="connsiteY212" fmla="*/ 2030918 h 2323145"/>
              <a:gd name="connsiteX213" fmla="*/ 2491752 w 11269336"/>
              <a:gd name="connsiteY213" fmla="*/ 2033906 h 2323145"/>
              <a:gd name="connsiteX214" fmla="*/ 2486338 w 11269336"/>
              <a:gd name="connsiteY214" fmla="*/ 2035862 h 2323145"/>
              <a:gd name="connsiteX215" fmla="*/ 2478186 w 11269336"/>
              <a:gd name="connsiteY215" fmla="*/ 2036953 h 2323145"/>
              <a:gd name="connsiteX216" fmla="*/ 2477950 w 11269336"/>
              <a:gd name="connsiteY216" fmla="*/ 2036715 h 2323145"/>
              <a:gd name="connsiteX217" fmla="*/ 2470381 w 11269336"/>
              <a:gd name="connsiteY217" fmla="*/ 2038256 h 2323145"/>
              <a:gd name="connsiteX218" fmla="*/ 2433781 w 11269336"/>
              <a:gd name="connsiteY218" fmla="*/ 2049140 h 2323145"/>
              <a:gd name="connsiteX219" fmla="*/ 2381172 w 11269336"/>
              <a:gd name="connsiteY219" fmla="*/ 2030645 h 2323145"/>
              <a:gd name="connsiteX220" fmla="*/ 2360198 w 11269336"/>
              <a:gd name="connsiteY220" fmla="*/ 2029059 h 2323145"/>
              <a:gd name="connsiteX221" fmla="*/ 2348815 w 11269336"/>
              <a:gd name="connsiteY221" fmla="*/ 2026798 h 2323145"/>
              <a:gd name="connsiteX222" fmla="*/ 2347988 w 11269336"/>
              <a:gd name="connsiteY222" fmla="*/ 2025745 h 2323145"/>
              <a:gd name="connsiteX223" fmla="*/ 2312920 w 11269336"/>
              <a:gd name="connsiteY223" fmla="*/ 2036311 h 2323145"/>
              <a:gd name="connsiteX224" fmla="*/ 2307986 w 11269336"/>
              <a:gd name="connsiteY224" fmla="*/ 2035583 h 2323145"/>
              <a:gd name="connsiteX225" fmla="*/ 2285481 w 11269336"/>
              <a:gd name="connsiteY225" fmla="*/ 2045197 h 2323145"/>
              <a:gd name="connsiteX226" fmla="*/ 2273666 w 11269336"/>
              <a:gd name="connsiteY226" fmla="*/ 2048710 h 2323145"/>
              <a:gd name="connsiteX227" fmla="*/ 2270719 w 11269336"/>
              <a:gd name="connsiteY227" fmla="*/ 2052702 h 2323145"/>
              <a:gd name="connsiteX228" fmla="*/ 2253080 w 11269336"/>
              <a:gd name="connsiteY228" fmla="*/ 2056363 h 2323145"/>
              <a:gd name="connsiteX229" fmla="*/ 2250906 w 11269336"/>
              <a:gd name="connsiteY229" fmla="*/ 2055654 h 2323145"/>
              <a:gd name="connsiteX230" fmla="*/ 2236905 w 11269336"/>
              <a:gd name="connsiteY230" fmla="*/ 2062882 h 2323145"/>
              <a:gd name="connsiteX231" fmla="*/ 2225830 w 11269336"/>
              <a:gd name="connsiteY231" fmla="*/ 2074027 h 2323145"/>
              <a:gd name="connsiteX232" fmla="*/ 2073776 w 11269336"/>
              <a:gd name="connsiteY232" fmla="*/ 2089244 h 2323145"/>
              <a:gd name="connsiteX233" fmla="*/ 1948256 w 11269336"/>
              <a:gd name="connsiteY233" fmla="*/ 2146616 h 2323145"/>
              <a:gd name="connsiteX234" fmla="*/ 1865582 w 11269336"/>
              <a:gd name="connsiteY234" fmla="*/ 2153738 h 2323145"/>
              <a:gd name="connsiteX235" fmla="*/ 1835210 w 11269336"/>
              <a:gd name="connsiteY235" fmla="*/ 2134244 h 2323145"/>
              <a:gd name="connsiteX236" fmla="*/ 1632661 w 11269336"/>
              <a:gd name="connsiteY236" fmla="*/ 2173882 h 2323145"/>
              <a:gd name="connsiteX237" fmla="*/ 1579590 w 11269336"/>
              <a:gd name="connsiteY237" fmla="*/ 2173680 h 2323145"/>
              <a:gd name="connsiteX238" fmla="*/ 1535601 w 11269336"/>
              <a:gd name="connsiteY238" fmla="*/ 2194590 h 2323145"/>
              <a:gd name="connsiteX239" fmla="*/ 1515594 w 11269336"/>
              <a:gd name="connsiteY239" fmla="*/ 2189622 h 2323145"/>
              <a:gd name="connsiteX240" fmla="*/ 1512113 w 11269336"/>
              <a:gd name="connsiteY240" fmla="*/ 2188534 h 2323145"/>
              <a:gd name="connsiteX241" fmla="*/ 1498838 w 11269336"/>
              <a:gd name="connsiteY241" fmla="*/ 2189213 h 2323145"/>
              <a:gd name="connsiteX242" fmla="*/ 1494279 w 11269336"/>
              <a:gd name="connsiteY242" fmla="*/ 2183112 h 2323145"/>
              <a:gd name="connsiteX243" fmla="*/ 1473714 w 11269336"/>
              <a:gd name="connsiteY243" fmla="*/ 2179625 h 2323145"/>
              <a:gd name="connsiteX244" fmla="*/ 1449503 w 11269336"/>
              <a:gd name="connsiteY244" fmla="*/ 2182633 h 2323145"/>
              <a:gd name="connsiteX245" fmla="*/ 1266687 w 11269336"/>
              <a:gd name="connsiteY245" fmla="*/ 2212688 h 2323145"/>
              <a:gd name="connsiteX246" fmla="*/ 1239614 w 11269336"/>
              <a:gd name="connsiteY246" fmla="*/ 2209727 h 2323145"/>
              <a:gd name="connsiteX247" fmla="*/ 1202436 w 11269336"/>
              <a:gd name="connsiteY247" fmla="*/ 2209817 h 2323145"/>
              <a:gd name="connsiteX248" fmla="*/ 1136097 w 11269336"/>
              <a:gd name="connsiteY248" fmla="*/ 2205112 h 2323145"/>
              <a:gd name="connsiteX249" fmla="*/ 988232 w 11269336"/>
              <a:gd name="connsiteY249" fmla="*/ 2235635 h 2323145"/>
              <a:gd name="connsiteX250" fmla="*/ 981959 w 11269336"/>
              <a:gd name="connsiteY250" fmla="*/ 2231607 h 2323145"/>
              <a:gd name="connsiteX251" fmla="*/ 938600 w 11269336"/>
              <a:gd name="connsiteY251" fmla="*/ 2238113 h 2323145"/>
              <a:gd name="connsiteX252" fmla="*/ 791788 w 11269336"/>
              <a:gd name="connsiteY252" fmla="*/ 2293224 h 2323145"/>
              <a:gd name="connsiteX253" fmla="*/ 706914 w 11269336"/>
              <a:gd name="connsiteY253" fmla="*/ 2305046 h 2323145"/>
              <a:gd name="connsiteX254" fmla="*/ 675971 w 11269336"/>
              <a:gd name="connsiteY254" fmla="*/ 2304030 h 2323145"/>
              <a:gd name="connsiteX255" fmla="*/ 624180 w 11269336"/>
              <a:gd name="connsiteY255" fmla="*/ 2302650 h 2323145"/>
              <a:gd name="connsiteX256" fmla="*/ 583453 w 11269336"/>
              <a:gd name="connsiteY256" fmla="*/ 2288788 h 2323145"/>
              <a:gd name="connsiteX257" fmla="*/ 540946 w 11269336"/>
              <a:gd name="connsiteY257" fmla="*/ 2292721 h 2323145"/>
              <a:gd name="connsiteX258" fmla="*/ 533680 w 11269336"/>
              <a:gd name="connsiteY258" fmla="*/ 2310233 h 2323145"/>
              <a:gd name="connsiteX259" fmla="*/ 487366 w 11269336"/>
              <a:gd name="connsiteY259" fmla="*/ 2309053 h 2323145"/>
              <a:gd name="connsiteX260" fmla="*/ 416820 w 11269336"/>
              <a:gd name="connsiteY260" fmla="*/ 2305443 h 2323145"/>
              <a:gd name="connsiteX261" fmla="*/ 376805 w 11269336"/>
              <a:gd name="connsiteY261" fmla="*/ 2307647 h 2323145"/>
              <a:gd name="connsiteX262" fmla="*/ 266777 w 11269336"/>
              <a:gd name="connsiteY262" fmla="*/ 2309012 h 2323145"/>
              <a:gd name="connsiteX263" fmla="*/ 156013 w 11269336"/>
              <a:gd name="connsiteY263" fmla="*/ 2306832 h 2323145"/>
              <a:gd name="connsiteX264" fmla="*/ 87258 w 11269336"/>
              <a:gd name="connsiteY264" fmla="*/ 2285511 h 2323145"/>
              <a:gd name="connsiteX265" fmla="*/ 23798 w 11269336"/>
              <a:gd name="connsiteY265" fmla="*/ 2281822 h 2323145"/>
              <a:gd name="connsiteX266" fmla="*/ 0 w 11269336"/>
              <a:gd name="connsiteY266" fmla="*/ 2285369 h 2323145"/>
              <a:gd name="connsiteX267" fmla="*/ 0 w 11269336"/>
              <a:gd name="connsiteY26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795998 w 11269336"/>
              <a:gd name="connsiteY29" fmla="*/ 863337 h 2323145"/>
              <a:gd name="connsiteX30" fmla="*/ 8776970 w 11269336"/>
              <a:gd name="connsiteY30" fmla="*/ 885177 h 2323145"/>
              <a:gd name="connsiteX31" fmla="*/ 8755719 w 11269336"/>
              <a:gd name="connsiteY31" fmla="*/ 889754 h 2323145"/>
              <a:gd name="connsiteX32" fmla="*/ 8743257 w 11269336"/>
              <a:gd name="connsiteY32" fmla="*/ 904723 h 2323145"/>
              <a:gd name="connsiteX33" fmla="*/ 8721366 w 11269336"/>
              <a:gd name="connsiteY33" fmla="*/ 904711 h 2323145"/>
              <a:gd name="connsiteX34" fmla="*/ 8678353 w 11269336"/>
              <a:gd name="connsiteY34" fmla="*/ 926318 h 2323145"/>
              <a:gd name="connsiteX35" fmla="*/ 8636849 w 11269336"/>
              <a:gd name="connsiteY35" fmla="*/ 937900 h 2323145"/>
              <a:gd name="connsiteX36" fmla="*/ 8620213 w 11269336"/>
              <a:gd name="connsiteY36" fmla="*/ 943068 h 2323145"/>
              <a:gd name="connsiteX37" fmla="*/ 8612581 w 11269336"/>
              <a:gd name="connsiteY37" fmla="*/ 952695 h 2323145"/>
              <a:gd name="connsiteX38" fmla="*/ 8589038 w 11269336"/>
              <a:gd name="connsiteY38" fmla="*/ 963892 h 2323145"/>
              <a:gd name="connsiteX39" fmla="*/ 8579950 w 11269336"/>
              <a:gd name="connsiteY39" fmla="*/ 960899 h 2323145"/>
              <a:gd name="connsiteX40" fmla="*/ 8579319 w 11269336"/>
              <a:gd name="connsiteY40" fmla="*/ 965630 h 2323145"/>
              <a:gd name="connsiteX41" fmla="*/ 8547429 w 11269336"/>
              <a:gd name="connsiteY41" fmla="*/ 984506 h 2323145"/>
              <a:gd name="connsiteX42" fmla="*/ 8478704 w 11269336"/>
              <a:gd name="connsiteY42" fmla="*/ 1025490 h 2323145"/>
              <a:gd name="connsiteX43" fmla="*/ 8461421 w 11269336"/>
              <a:gd name="connsiteY43" fmla="*/ 1035512 h 2323145"/>
              <a:gd name="connsiteX44" fmla="*/ 8445003 w 11269336"/>
              <a:gd name="connsiteY44" fmla="*/ 1036851 h 2323145"/>
              <a:gd name="connsiteX45" fmla="*/ 8357350 w 11269336"/>
              <a:gd name="connsiteY45" fmla="*/ 1060213 h 2323145"/>
              <a:gd name="connsiteX46" fmla="*/ 8335565 w 11269336"/>
              <a:gd name="connsiteY46" fmla="*/ 1061151 h 2323145"/>
              <a:gd name="connsiteX47" fmla="*/ 8325267 w 11269336"/>
              <a:gd name="connsiteY47" fmla="*/ 1055919 h 2323145"/>
              <a:gd name="connsiteX48" fmla="*/ 8293586 w 11269336"/>
              <a:gd name="connsiteY48" fmla="*/ 1076144 h 2323145"/>
              <a:gd name="connsiteX49" fmla="*/ 8242405 w 11269336"/>
              <a:gd name="connsiteY49" fmla="*/ 1095960 h 2323145"/>
              <a:gd name="connsiteX50" fmla="*/ 8197391 w 11269336"/>
              <a:gd name="connsiteY50" fmla="*/ 1107746 h 2323145"/>
              <a:gd name="connsiteX51" fmla="*/ 8081474 w 11269336"/>
              <a:gd name="connsiteY51" fmla="*/ 1130125 h 2323145"/>
              <a:gd name="connsiteX52" fmla="*/ 8053585 w 11269336"/>
              <a:gd name="connsiteY52" fmla="*/ 1129169 h 2323145"/>
              <a:gd name="connsiteX53" fmla="*/ 8038422 w 11269336"/>
              <a:gd name="connsiteY53" fmla="*/ 1119092 h 2323145"/>
              <a:gd name="connsiteX54" fmla="*/ 8029450 w 11269336"/>
              <a:gd name="connsiteY54" fmla="*/ 1125592 h 2323145"/>
              <a:gd name="connsiteX55" fmla="*/ 7959552 w 11269336"/>
              <a:gd name="connsiteY55" fmla="*/ 1140188 h 2323145"/>
              <a:gd name="connsiteX56" fmla="*/ 7914188 w 11269336"/>
              <a:gd name="connsiteY56" fmla="*/ 1150862 h 2323145"/>
              <a:gd name="connsiteX57" fmla="*/ 7914918 w 11269336"/>
              <a:gd name="connsiteY57" fmla="*/ 1168758 h 2323145"/>
              <a:gd name="connsiteX58" fmla="*/ 7875510 w 11269336"/>
              <a:gd name="connsiteY58" fmla="*/ 1183153 h 2323145"/>
              <a:gd name="connsiteX59" fmla="*/ 7829932 w 11269336"/>
              <a:gd name="connsiteY59" fmla="*/ 1180782 h 2323145"/>
              <a:gd name="connsiteX60" fmla="*/ 7779182 w 11269336"/>
              <a:gd name="connsiteY60" fmla="*/ 1192665 h 2323145"/>
              <a:gd name="connsiteX61" fmla="*/ 7748774 w 11269336"/>
              <a:gd name="connsiteY61" fmla="*/ 1199586 h 2323145"/>
              <a:gd name="connsiteX62" fmla="*/ 7671846 w 11269336"/>
              <a:gd name="connsiteY62" fmla="*/ 1231966 h 2323145"/>
              <a:gd name="connsiteX63" fmla="*/ 7554146 w 11269336"/>
              <a:gd name="connsiteY63" fmla="*/ 1319748 h 2323145"/>
              <a:gd name="connsiteX64" fmla="*/ 7515052 w 11269336"/>
              <a:gd name="connsiteY64" fmla="*/ 1336718 h 2323145"/>
              <a:gd name="connsiteX65" fmla="*/ 7507193 w 11269336"/>
              <a:gd name="connsiteY65" fmla="*/ 1334617 h 2323145"/>
              <a:gd name="connsiteX66" fmla="*/ 7461694 w 11269336"/>
              <a:gd name="connsiteY66" fmla="*/ 1375866 h 2323145"/>
              <a:gd name="connsiteX67" fmla="*/ 7377571 w 11269336"/>
              <a:gd name="connsiteY67" fmla="*/ 1400128 h 2323145"/>
              <a:gd name="connsiteX68" fmla="*/ 7311261 w 11269336"/>
              <a:gd name="connsiteY68" fmla="*/ 1412652 h 2323145"/>
              <a:gd name="connsiteX69" fmla="*/ 7275307 w 11269336"/>
              <a:gd name="connsiteY69" fmla="*/ 1422171 h 2323145"/>
              <a:gd name="connsiteX70" fmla="*/ 7247783 w 11269336"/>
              <a:gd name="connsiteY70" fmla="*/ 1426330 h 2323145"/>
              <a:gd name="connsiteX71" fmla="*/ 7185047 w 11269336"/>
              <a:gd name="connsiteY71" fmla="*/ 1451812 h 2323145"/>
              <a:gd name="connsiteX72" fmla="*/ 7084117 w 11269336"/>
              <a:gd name="connsiteY72" fmla="*/ 1500281 h 2323145"/>
              <a:gd name="connsiteX73" fmla="*/ 7062011 w 11269336"/>
              <a:gd name="connsiteY73" fmla="*/ 1509183 h 2323145"/>
              <a:gd name="connsiteX74" fmla="*/ 7040555 w 11269336"/>
              <a:gd name="connsiteY74" fmla="*/ 1511207 h 2323145"/>
              <a:gd name="connsiteX75" fmla="*/ 7033438 w 11269336"/>
              <a:gd name="connsiteY75" fmla="*/ 1506772 h 2323145"/>
              <a:gd name="connsiteX76" fmla="*/ 7020886 w 11269336"/>
              <a:gd name="connsiteY76" fmla="*/ 1510764 h 2323145"/>
              <a:gd name="connsiteX77" fmla="*/ 7017033 w 11269336"/>
              <a:gd name="connsiteY77" fmla="*/ 1510650 h 2323145"/>
              <a:gd name="connsiteX78" fmla="*/ 6995460 w 11269336"/>
              <a:gd name="connsiteY78" fmla="*/ 1511173 h 2323145"/>
              <a:gd name="connsiteX79" fmla="*/ 6962144 w 11269336"/>
              <a:gd name="connsiteY79" fmla="*/ 1541508 h 2323145"/>
              <a:gd name="connsiteX80" fmla="*/ 6910674 w 11269336"/>
              <a:gd name="connsiteY80" fmla="*/ 1554793 h 2323145"/>
              <a:gd name="connsiteX81" fmla="*/ 6732152 w 11269336"/>
              <a:gd name="connsiteY81" fmla="*/ 1642538 h 2323145"/>
              <a:gd name="connsiteX82" fmla="*/ 6694106 w 11269336"/>
              <a:gd name="connsiteY82" fmla="*/ 1632377 h 2323145"/>
              <a:gd name="connsiteX83" fmla="*/ 6617223 w 11269336"/>
              <a:gd name="connsiteY83" fmla="*/ 1659889 h 2323145"/>
              <a:gd name="connsiteX84" fmla="*/ 6521138 w 11269336"/>
              <a:gd name="connsiteY84" fmla="*/ 1744340 h 2323145"/>
              <a:gd name="connsiteX85" fmla="*/ 6380677 w 11269336"/>
              <a:gd name="connsiteY85" fmla="*/ 1796883 h 2323145"/>
              <a:gd name="connsiteX86" fmla="*/ 6374897 w 11269336"/>
              <a:gd name="connsiteY86" fmla="*/ 1809910 h 2323145"/>
              <a:gd name="connsiteX87" fmla="*/ 6364545 w 11269336"/>
              <a:gd name="connsiteY87" fmla="*/ 1820090 h 2323145"/>
              <a:gd name="connsiteX88" fmla="*/ 6362126 w 11269336"/>
              <a:gd name="connsiteY88" fmla="*/ 1819991 h 2323145"/>
              <a:gd name="connsiteX89" fmla="*/ 6346673 w 11269336"/>
              <a:gd name="connsiteY89" fmla="*/ 1827824 h 2323145"/>
              <a:gd name="connsiteX90" fmla="*/ 6345588 w 11269336"/>
              <a:gd name="connsiteY90" fmla="*/ 1832232 h 2323145"/>
              <a:gd name="connsiteX91" fmla="*/ 6335708 w 11269336"/>
              <a:gd name="connsiteY91" fmla="*/ 1838451 h 2323145"/>
              <a:gd name="connsiteX92" fmla="*/ 6318182 w 11269336"/>
              <a:gd name="connsiteY92" fmla="*/ 1852975 h 2323145"/>
              <a:gd name="connsiteX93" fmla="*/ 6313084 w 11269336"/>
              <a:gd name="connsiteY93" fmla="*/ 1853561 h 2323145"/>
              <a:gd name="connsiteX94" fmla="*/ 6283816 w 11269336"/>
              <a:gd name="connsiteY94" fmla="*/ 1872148 h 2323145"/>
              <a:gd name="connsiteX95" fmla="*/ 6282550 w 11269336"/>
              <a:gd name="connsiteY95" fmla="*/ 1871392 h 2323145"/>
              <a:gd name="connsiteX96" fmla="*/ 6270527 w 11269336"/>
              <a:gd name="connsiteY96" fmla="*/ 1872208 h 2323145"/>
              <a:gd name="connsiteX97" fmla="*/ 6249518 w 11269336"/>
              <a:gd name="connsiteY97" fmla="*/ 1876079 h 2323145"/>
              <a:gd name="connsiteX98" fmla="*/ 6190386 w 11269336"/>
              <a:gd name="connsiteY98" fmla="*/ 1872478 h 2323145"/>
              <a:gd name="connsiteX99" fmla="*/ 6159777 w 11269336"/>
              <a:gd name="connsiteY99" fmla="*/ 1891745 h 2323145"/>
              <a:gd name="connsiteX100" fmla="*/ 6153131 w 11269336"/>
              <a:gd name="connsiteY100" fmla="*/ 1895079 h 2323145"/>
              <a:gd name="connsiteX101" fmla="*/ 6152798 w 11269336"/>
              <a:gd name="connsiteY101" fmla="*/ 1894920 h 2323145"/>
              <a:gd name="connsiteX102" fmla="*/ 6145388 w 11269336"/>
              <a:gd name="connsiteY102" fmla="*/ 1897990 h 2323145"/>
              <a:gd name="connsiteX103" fmla="*/ 6141014 w 11269336"/>
              <a:gd name="connsiteY103" fmla="*/ 1901155 h 2323145"/>
              <a:gd name="connsiteX104" fmla="*/ 6128122 w 11269336"/>
              <a:gd name="connsiteY104" fmla="*/ 1907623 h 2323145"/>
              <a:gd name="connsiteX105" fmla="*/ 6122351 w 11269336"/>
              <a:gd name="connsiteY105" fmla="*/ 1908359 h 2323145"/>
              <a:gd name="connsiteX106" fmla="*/ 6064750 w 11269336"/>
              <a:gd name="connsiteY106" fmla="*/ 1896394 h 2323145"/>
              <a:gd name="connsiteX107" fmla="*/ 5964230 w 11269336"/>
              <a:gd name="connsiteY107" fmla="*/ 1910038 h 2323145"/>
              <a:gd name="connsiteX108" fmla="*/ 5865399 w 11269336"/>
              <a:gd name="connsiteY108" fmla="*/ 1926966 h 2323145"/>
              <a:gd name="connsiteX109" fmla="*/ 5829951 w 11269336"/>
              <a:gd name="connsiteY109" fmla="*/ 1934755 h 2323145"/>
              <a:gd name="connsiteX110" fmla="*/ 5765285 w 11269336"/>
              <a:gd name="connsiteY110" fmla="*/ 1941322 h 2323145"/>
              <a:gd name="connsiteX111" fmla="*/ 5734750 w 11269336"/>
              <a:gd name="connsiteY111" fmla="*/ 1939793 h 2323145"/>
              <a:gd name="connsiteX112" fmla="*/ 5733569 w 11269336"/>
              <a:gd name="connsiteY112" fmla="*/ 1940505 h 2323145"/>
              <a:gd name="connsiteX113" fmla="*/ 5730329 w 11269336"/>
              <a:gd name="connsiteY113" fmla="*/ 1937845 h 2323145"/>
              <a:gd name="connsiteX114" fmla="*/ 5724661 w 11269336"/>
              <a:gd name="connsiteY114" fmla="*/ 1937455 h 2323145"/>
              <a:gd name="connsiteX115" fmla="*/ 5710186 w 11269336"/>
              <a:gd name="connsiteY115" fmla="*/ 1941370 h 2323145"/>
              <a:gd name="connsiteX116" fmla="*/ 5704910 w 11269336"/>
              <a:gd name="connsiteY116" fmla="*/ 1943663 h 2323145"/>
              <a:gd name="connsiteX117" fmla="*/ 5696836 w 11269336"/>
              <a:gd name="connsiteY117" fmla="*/ 1945271 h 2323145"/>
              <a:gd name="connsiteX118" fmla="*/ 5696583 w 11269336"/>
              <a:gd name="connsiteY118" fmla="*/ 1945050 h 2323145"/>
              <a:gd name="connsiteX119" fmla="*/ 5689123 w 11269336"/>
              <a:gd name="connsiteY119" fmla="*/ 1947067 h 2323145"/>
              <a:gd name="connsiteX120" fmla="*/ 5653291 w 11269336"/>
              <a:gd name="connsiteY120" fmla="*/ 1960245 h 2323145"/>
              <a:gd name="connsiteX121" fmla="*/ 5599385 w 11269336"/>
              <a:gd name="connsiteY121" fmla="*/ 1945198 h 2323145"/>
              <a:gd name="connsiteX122" fmla="*/ 5578300 w 11269336"/>
              <a:gd name="connsiteY122" fmla="*/ 1944963 h 2323145"/>
              <a:gd name="connsiteX123" fmla="*/ 5566758 w 11269336"/>
              <a:gd name="connsiteY123" fmla="*/ 1943441 h 2323145"/>
              <a:gd name="connsiteX124" fmla="*/ 5565857 w 11269336"/>
              <a:gd name="connsiteY124" fmla="*/ 1942445 h 2323145"/>
              <a:gd name="connsiteX125" fmla="*/ 5531534 w 11269336"/>
              <a:gd name="connsiteY125" fmla="*/ 1955208 h 2323145"/>
              <a:gd name="connsiteX126" fmla="*/ 5526552 w 11269336"/>
              <a:gd name="connsiteY126" fmla="*/ 1954799 h 2323145"/>
              <a:gd name="connsiteX127" fmla="*/ 5504723 w 11269336"/>
              <a:gd name="connsiteY127" fmla="*/ 1965811 h 2323145"/>
              <a:gd name="connsiteX128" fmla="*/ 5493156 w 11269336"/>
              <a:gd name="connsiteY128" fmla="*/ 1970063 h 2323145"/>
              <a:gd name="connsiteX129" fmla="*/ 5490486 w 11269336"/>
              <a:gd name="connsiteY129" fmla="*/ 1974227 h 2323145"/>
              <a:gd name="connsiteX130" fmla="*/ 5473107 w 11269336"/>
              <a:gd name="connsiteY130" fmla="*/ 1979001 h 2323145"/>
              <a:gd name="connsiteX131" fmla="*/ 5470885 w 11269336"/>
              <a:gd name="connsiteY131" fmla="*/ 1978432 h 2323145"/>
              <a:gd name="connsiteX132" fmla="*/ 5457393 w 11269336"/>
              <a:gd name="connsiteY132" fmla="*/ 1986525 h 2323145"/>
              <a:gd name="connsiteX133" fmla="*/ 5447102 w 11269336"/>
              <a:gd name="connsiteY133" fmla="*/ 1998329 h 2323145"/>
              <a:gd name="connsiteX134" fmla="*/ 5159151 w 11269336"/>
              <a:gd name="connsiteY134" fmla="*/ 2029640 h 2323145"/>
              <a:gd name="connsiteX135" fmla="*/ 5041688 w 11269336"/>
              <a:gd name="connsiteY135" fmla="*/ 2022334 h 2323145"/>
              <a:gd name="connsiteX136" fmla="*/ 4860988 w 11269336"/>
              <a:gd name="connsiteY136" fmla="*/ 2135698 h 2323145"/>
              <a:gd name="connsiteX137" fmla="*/ 4807902 w 11269336"/>
              <a:gd name="connsiteY137" fmla="*/ 2138894 h 2323145"/>
              <a:gd name="connsiteX138" fmla="*/ 4765388 w 11269336"/>
              <a:gd name="connsiteY138" fmla="*/ 2162525 h 2323145"/>
              <a:gd name="connsiteX139" fmla="*/ 4745033 w 11269336"/>
              <a:gd name="connsiteY139" fmla="*/ 2158859 h 2323145"/>
              <a:gd name="connsiteX140" fmla="*/ 4741475 w 11269336"/>
              <a:gd name="connsiteY140" fmla="*/ 2157998 h 2323145"/>
              <a:gd name="connsiteX141" fmla="*/ 4728247 w 11269336"/>
              <a:gd name="connsiteY141" fmla="*/ 2159526 h 2323145"/>
              <a:gd name="connsiteX142" fmla="*/ 4723263 w 11269336"/>
              <a:gd name="connsiteY142" fmla="*/ 2153742 h 2323145"/>
              <a:gd name="connsiteX143" fmla="*/ 4702453 w 11269336"/>
              <a:gd name="connsiteY143" fmla="*/ 2151586 h 2323145"/>
              <a:gd name="connsiteX144" fmla="*/ 4678455 w 11269336"/>
              <a:gd name="connsiteY144" fmla="*/ 2156131 h 2323145"/>
              <a:gd name="connsiteX145" fmla="*/ 4593061 w 11269336"/>
              <a:gd name="connsiteY145" fmla="*/ 2171597 h 2323145"/>
              <a:gd name="connsiteX146" fmla="*/ 4579902 w 11269336"/>
              <a:gd name="connsiteY146" fmla="*/ 2177927 h 2323145"/>
              <a:gd name="connsiteX147" fmla="*/ 4533444 w 11269336"/>
              <a:gd name="connsiteY147" fmla="*/ 2181200 h 2323145"/>
              <a:gd name="connsiteX148" fmla="*/ 4492832 w 11269336"/>
              <a:gd name="connsiteY148" fmla="*/ 2188033 h 2323145"/>
              <a:gd name="connsiteX149" fmla="*/ 4467257 w 11269336"/>
              <a:gd name="connsiteY149" fmla="*/ 2196121 h 2323145"/>
              <a:gd name="connsiteX150" fmla="*/ 4459937 w 11269336"/>
              <a:gd name="connsiteY150" fmla="*/ 2195182 h 2323145"/>
              <a:gd name="connsiteX151" fmla="*/ 4433312 w 11269336"/>
              <a:gd name="connsiteY151" fmla="*/ 2199004 h 2323145"/>
              <a:gd name="connsiteX152" fmla="*/ 4420601 w 11269336"/>
              <a:gd name="connsiteY152" fmla="*/ 2205158 h 2323145"/>
              <a:gd name="connsiteX153" fmla="*/ 4405765 w 11269336"/>
              <a:gd name="connsiteY153" fmla="*/ 2199902 h 2323145"/>
              <a:gd name="connsiteX154" fmla="*/ 4401354 w 11269336"/>
              <a:gd name="connsiteY154" fmla="*/ 2194745 h 2323145"/>
              <a:gd name="connsiteX155" fmla="*/ 4383151 w 11269336"/>
              <a:gd name="connsiteY155" fmla="*/ 2201140 h 2323145"/>
              <a:gd name="connsiteX156" fmla="*/ 4366646 w 11269336"/>
              <a:gd name="connsiteY156" fmla="*/ 2198564 h 2323145"/>
              <a:gd name="connsiteX157" fmla="*/ 4354009 w 11269336"/>
              <a:gd name="connsiteY157" fmla="*/ 2204984 h 2323145"/>
              <a:gd name="connsiteX158" fmla="*/ 4348284 w 11269336"/>
              <a:gd name="connsiteY158" fmla="*/ 2205270 h 2323145"/>
              <a:gd name="connsiteX159" fmla="*/ 4333906 w 11269336"/>
              <a:gd name="connsiteY159" fmla="*/ 2205251 h 2323145"/>
              <a:gd name="connsiteX160" fmla="*/ 4308819 w 11269336"/>
              <a:gd name="connsiteY160" fmla="*/ 2203822 h 2323145"/>
              <a:gd name="connsiteX161" fmla="*/ 4301210 w 11269336"/>
              <a:gd name="connsiteY161" fmla="*/ 2204456 h 2323145"/>
              <a:gd name="connsiteX162" fmla="*/ 4283095 w 11269336"/>
              <a:gd name="connsiteY162" fmla="*/ 2198177 h 2323145"/>
              <a:gd name="connsiteX163" fmla="*/ 4250119 w 11269336"/>
              <a:gd name="connsiteY163" fmla="*/ 2196342 h 2323145"/>
              <a:gd name="connsiteX164" fmla="*/ 4189203 w 11269336"/>
              <a:gd name="connsiteY164" fmla="*/ 2178994 h 2323145"/>
              <a:gd name="connsiteX165" fmla="*/ 4154035 w 11269336"/>
              <a:gd name="connsiteY165" fmla="*/ 2171950 h 2323145"/>
              <a:gd name="connsiteX166" fmla="*/ 4129569 w 11269336"/>
              <a:gd name="connsiteY166" fmla="*/ 2163850 h 2323145"/>
              <a:gd name="connsiteX167" fmla="*/ 4061250 w 11269336"/>
              <a:gd name="connsiteY167" fmla="*/ 2159236 h 2323145"/>
              <a:gd name="connsiteX168" fmla="*/ 3945480 w 11269336"/>
              <a:gd name="connsiteY168" fmla="*/ 2158279 h 2323145"/>
              <a:gd name="connsiteX169" fmla="*/ 3921468 w 11269336"/>
              <a:gd name="connsiteY169" fmla="*/ 2156588 h 2323145"/>
              <a:gd name="connsiteX170" fmla="*/ 3903348 w 11269336"/>
              <a:gd name="connsiteY170" fmla="*/ 2149220 h 2323145"/>
              <a:gd name="connsiteX171" fmla="*/ 3901342 w 11269336"/>
              <a:gd name="connsiteY171" fmla="*/ 2142355 h 2323145"/>
              <a:gd name="connsiteX172" fmla="*/ 3888539 w 11269336"/>
              <a:gd name="connsiteY172" fmla="*/ 2140476 h 2323145"/>
              <a:gd name="connsiteX173" fmla="*/ 3885662 w 11269336"/>
              <a:gd name="connsiteY173" fmla="*/ 2138740 h 2323145"/>
              <a:gd name="connsiteX174" fmla="*/ 3868627 w 11269336"/>
              <a:gd name="connsiteY174" fmla="*/ 2130023 h 2323145"/>
              <a:gd name="connsiteX175" fmla="*/ 3819177 w 11269336"/>
              <a:gd name="connsiteY175" fmla="*/ 2142111 h 2323145"/>
              <a:gd name="connsiteX176" fmla="*/ 3769100 w 11269336"/>
              <a:gd name="connsiteY176" fmla="*/ 2131731 h 2323145"/>
              <a:gd name="connsiteX177" fmla="*/ 3562752 w 11269336"/>
              <a:gd name="connsiteY177" fmla="*/ 2131785 h 2323145"/>
              <a:gd name="connsiteX178" fmla="*/ 3541402 w 11269336"/>
              <a:gd name="connsiteY178" fmla="*/ 2106821 h 2323145"/>
              <a:gd name="connsiteX179" fmla="*/ 3365341 w 11269336"/>
              <a:gd name="connsiteY179" fmla="*/ 2077638 h 2323145"/>
              <a:gd name="connsiteX180" fmla="*/ 3170922 w 11269336"/>
              <a:gd name="connsiteY180" fmla="*/ 2115957 h 2323145"/>
              <a:gd name="connsiteX181" fmla="*/ 3156256 w 11269336"/>
              <a:gd name="connsiteY181" fmla="*/ 2124773 h 2323145"/>
              <a:gd name="connsiteX182" fmla="*/ 3140298 w 11269336"/>
              <a:gd name="connsiteY182" fmla="*/ 2129182 h 2323145"/>
              <a:gd name="connsiteX183" fmla="*/ 3138514 w 11269336"/>
              <a:gd name="connsiteY183" fmla="*/ 2128069 h 2323145"/>
              <a:gd name="connsiteX184" fmla="*/ 3120467 w 11269336"/>
              <a:gd name="connsiteY184" fmla="*/ 2128281 h 2323145"/>
              <a:gd name="connsiteX185" fmla="*/ 3116175 w 11269336"/>
              <a:gd name="connsiteY185" fmla="*/ 2131633 h 2323145"/>
              <a:gd name="connsiteX186" fmla="*/ 3103685 w 11269336"/>
              <a:gd name="connsiteY186" fmla="*/ 2132814 h 2323145"/>
              <a:gd name="connsiteX187" fmla="*/ 3078794 w 11269336"/>
              <a:gd name="connsiteY187" fmla="*/ 2137935 h 2323145"/>
              <a:gd name="connsiteX188" fmla="*/ 3074407 w 11269336"/>
              <a:gd name="connsiteY188" fmla="*/ 2136274 h 2323145"/>
              <a:gd name="connsiteX189" fmla="*/ 3037285 w 11269336"/>
              <a:gd name="connsiteY189" fmla="*/ 2139919 h 2323145"/>
              <a:gd name="connsiteX190" fmla="*/ 3036901 w 11269336"/>
              <a:gd name="connsiteY190" fmla="*/ 2138726 h 2323145"/>
              <a:gd name="connsiteX191" fmla="*/ 3026996 w 11269336"/>
              <a:gd name="connsiteY191" fmla="*/ 2134322 h 2323145"/>
              <a:gd name="connsiteX192" fmla="*/ 3007772 w 11269336"/>
              <a:gd name="connsiteY192" fmla="*/ 2128742 h 2323145"/>
              <a:gd name="connsiteX193" fmla="*/ 2965030 w 11269336"/>
              <a:gd name="connsiteY193" fmla="*/ 2100494 h 2323145"/>
              <a:gd name="connsiteX194" fmla="*/ 2926342 w 11269336"/>
              <a:gd name="connsiteY194" fmla="*/ 2104155 h 2323145"/>
              <a:gd name="connsiteX195" fmla="*/ 2918608 w 11269336"/>
              <a:gd name="connsiteY195" fmla="*/ 2104215 h 2323145"/>
              <a:gd name="connsiteX196" fmla="*/ 2918475 w 11269336"/>
              <a:gd name="connsiteY196" fmla="*/ 2103937 h 2323145"/>
              <a:gd name="connsiteX197" fmla="*/ 2910360 w 11269336"/>
              <a:gd name="connsiteY197" fmla="*/ 2103444 h 2323145"/>
              <a:gd name="connsiteX198" fmla="*/ 2904507 w 11269336"/>
              <a:gd name="connsiteY198" fmla="*/ 2104326 h 2323145"/>
              <a:gd name="connsiteX199" fmla="*/ 2889503 w 11269336"/>
              <a:gd name="connsiteY199" fmla="*/ 2104443 h 2323145"/>
              <a:gd name="connsiteX200" fmla="*/ 2884480 w 11269336"/>
              <a:gd name="connsiteY200" fmla="*/ 2102626 h 2323145"/>
              <a:gd name="connsiteX201" fmla="*/ 2882689 w 11269336"/>
              <a:gd name="connsiteY201" fmla="*/ 2099228 h 2323145"/>
              <a:gd name="connsiteX202" fmla="*/ 2881291 w 11269336"/>
              <a:gd name="connsiteY202" fmla="*/ 2099618 h 2323145"/>
              <a:gd name="connsiteX203" fmla="*/ 2853979 w 11269336"/>
              <a:gd name="connsiteY203" fmla="*/ 2090388 h 2323145"/>
              <a:gd name="connsiteX204" fmla="*/ 2791790 w 11269336"/>
              <a:gd name="connsiteY204" fmla="*/ 2080332 h 2323145"/>
              <a:gd name="connsiteX205" fmla="*/ 2755844 w 11269336"/>
              <a:gd name="connsiteY205" fmla="*/ 2078874 h 2323145"/>
              <a:gd name="connsiteX206" fmla="*/ 2657742 w 11269336"/>
              <a:gd name="connsiteY206" fmla="*/ 2070179 h 2323145"/>
              <a:gd name="connsiteX207" fmla="*/ 2559549 w 11269336"/>
              <a:gd name="connsiteY207" fmla="*/ 2057873 h 2323145"/>
              <a:gd name="connsiteX208" fmla="*/ 2512054 w 11269336"/>
              <a:gd name="connsiteY208" fmla="*/ 2031671 h 2323145"/>
              <a:gd name="connsiteX209" fmla="*/ 2506437 w 11269336"/>
              <a:gd name="connsiteY209" fmla="*/ 2030918 h 2323145"/>
              <a:gd name="connsiteX210" fmla="*/ 2491752 w 11269336"/>
              <a:gd name="connsiteY210" fmla="*/ 2033906 h 2323145"/>
              <a:gd name="connsiteX211" fmla="*/ 2486338 w 11269336"/>
              <a:gd name="connsiteY211" fmla="*/ 2035862 h 2323145"/>
              <a:gd name="connsiteX212" fmla="*/ 2478186 w 11269336"/>
              <a:gd name="connsiteY212" fmla="*/ 2036953 h 2323145"/>
              <a:gd name="connsiteX213" fmla="*/ 2477950 w 11269336"/>
              <a:gd name="connsiteY213" fmla="*/ 2036715 h 2323145"/>
              <a:gd name="connsiteX214" fmla="*/ 2470381 w 11269336"/>
              <a:gd name="connsiteY214" fmla="*/ 2038256 h 2323145"/>
              <a:gd name="connsiteX215" fmla="*/ 2433781 w 11269336"/>
              <a:gd name="connsiteY215" fmla="*/ 2049140 h 2323145"/>
              <a:gd name="connsiteX216" fmla="*/ 2381172 w 11269336"/>
              <a:gd name="connsiteY216" fmla="*/ 2030645 h 2323145"/>
              <a:gd name="connsiteX217" fmla="*/ 2360198 w 11269336"/>
              <a:gd name="connsiteY217" fmla="*/ 2029059 h 2323145"/>
              <a:gd name="connsiteX218" fmla="*/ 2348815 w 11269336"/>
              <a:gd name="connsiteY218" fmla="*/ 2026798 h 2323145"/>
              <a:gd name="connsiteX219" fmla="*/ 2347988 w 11269336"/>
              <a:gd name="connsiteY219" fmla="*/ 2025745 h 2323145"/>
              <a:gd name="connsiteX220" fmla="*/ 2312920 w 11269336"/>
              <a:gd name="connsiteY220" fmla="*/ 2036311 h 2323145"/>
              <a:gd name="connsiteX221" fmla="*/ 2307986 w 11269336"/>
              <a:gd name="connsiteY221" fmla="*/ 2035583 h 2323145"/>
              <a:gd name="connsiteX222" fmla="*/ 2285481 w 11269336"/>
              <a:gd name="connsiteY222" fmla="*/ 2045197 h 2323145"/>
              <a:gd name="connsiteX223" fmla="*/ 2273666 w 11269336"/>
              <a:gd name="connsiteY223" fmla="*/ 2048710 h 2323145"/>
              <a:gd name="connsiteX224" fmla="*/ 2270719 w 11269336"/>
              <a:gd name="connsiteY224" fmla="*/ 2052702 h 2323145"/>
              <a:gd name="connsiteX225" fmla="*/ 2253080 w 11269336"/>
              <a:gd name="connsiteY225" fmla="*/ 2056363 h 2323145"/>
              <a:gd name="connsiteX226" fmla="*/ 2250906 w 11269336"/>
              <a:gd name="connsiteY226" fmla="*/ 2055654 h 2323145"/>
              <a:gd name="connsiteX227" fmla="*/ 2236905 w 11269336"/>
              <a:gd name="connsiteY227" fmla="*/ 2062882 h 2323145"/>
              <a:gd name="connsiteX228" fmla="*/ 2225830 w 11269336"/>
              <a:gd name="connsiteY228" fmla="*/ 2074027 h 2323145"/>
              <a:gd name="connsiteX229" fmla="*/ 2073776 w 11269336"/>
              <a:gd name="connsiteY229" fmla="*/ 2089244 h 2323145"/>
              <a:gd name="connsiteX230" fmla="*/ 1948256 w 11269336"/>
              <a:gd name="connsiteY230" fmla="*/ 2146616 h 2323145"/>
              <a:gd name="connsiteX231" fmla="*/ 1865582 w 11269336"/>
              <a:gd name="connsiteY231" fmla="*/ 2153738 h 2323145"/>
              <a:gd name="connsiteX232" fmla="*/ 1835210 w 11269336"/>
              <a:gd name="connsiteY232" fmla="*/ 2134244 h 2323145"/>
              <a:gd name="connsiteX233" fmla="*/ 1632661 w 11269336"/>
              <a:gd name="connsiteY233" fmla="*/ 2173882 h 2323145"/>
              <a:gd name="connsiteX234" fmla="*/ 1579590 w 11269336"/>
              <a:gd name="connsiteY234" fmla="*/ 2173680 h 2323145"/>
              <a:gd name="connsiteX235" fmla="*/ 1535601 w 11269336"/>
              <a:gd name="connsiteY235" fmla="*/ 2194590 h 2323145"/>
              <a:gd name="connsiteX236" fmla="*/ 1515594 w 11269336"/>
              <a:gd name="connsiteY236" fmla="*/ 2189622 h 2323145"/>
              <a:gd name="connsiteX237" fmla="*/ 1512113 w 11269336"/>
              <a:gd name="connsiteY237" fmla="*/ 2188534 h 2323145"/>
              <a:gd name="connsiteX238" fmla="*/ 1498838 w 11269336"/>
              <a:gd name="connsiteY238" fmla="*/ 2189213 h 2323145"/>
              <a:gd name="connsiteX239" fmla="*/ 1494279 w 11269336"/>
              <a:gd name="connsiteY239" fmla="*/ 2183112 h 2323145"/>
              <a:gd name="connsiteX240" fmla="*/ 1473714 w 11269336"/>
              <a:gd name="connsiteY240" fmla="*/ 2179625 h 2323145"/>
              <a:gd name="connsiteX241" fmla="*/ 1449503 w 11269336"/>
              <a:gd name="connsiteY241" fmla="*/ 2182633 h 2323145"/>
              <a:gd name="connsiteX242" fmla="*/ 1266687 w 11269336"/>
              <a:gd name="connsiteY242" fmla="*/ 2212688 h 2323145"/>
              <a:gd name="connsiteX243" fmla="*/ 1239614 w 11269336"/>
              <a:gd name="connsiteY243" fmla="*/ 2209727 h 2323145"/>
              <a:gd name="connsiteX244" fmla="*/ 1202436 w 11269336"/>
              <a:gd name="connsiteY244" fmla="*/ 2209817 h 2323145"/>
              <a:gd name="connsiteX245" fmla="*/ 1136097 w 11269336"/>
              <a:gd name="connsiteY245" fmla="*/ 2205112 h 2323145"/>
              <a:gd name="connsiteX246" fmla="*/ 988232 w 11269336"/>
              <a:gd name="connsiteY246" fmla="*/ 2235635 h 2323145"/>
              <a:gd name="connsiteX247" fmla="*/ 981959 w 11269336"/>
              <a:gd name="connsiteY247" fmla="*/ 2231607 h 2323145"/>
              <a:gd name="connsiteX248" fmla="*/ 938600 w 11269336"/>
              <a:gd name="connsiteY248" fmla="*/ 2238113 h 2323145"/>
              <a:gd name="connsiteX249" fmla="*/ 791788 w 11269336"/>
              <a:gd name="connsiteY249" fmla="*/ 2293224 h 2323145"/>
              <a:gd name="connsiteX250" fmla="*/ 706914 w 11269336"/>
              <a:gd name="connsiteY250" fmla="*/ 2305046 h 2323145"/>
              <a:gd name="connsiteX251" fmla="*/ 675971 w 11269336"/>
              <a:gd name="connsiteY251" fmla="*/ 2304030 h 2323145"/>
              <a:gd name="connsiteX252" fmla="*/ 624180 w 11269336"/>
              <a:gd name="connsiteY252" fmla="*/ 2302650 h 2323145"/>
              <a:gd name="connsiteX253" fmla="*/ 583453 w 11269336"/>
              <a:gd name="connsiteY253" fmla="*/ 2288788 h 2323145"/>
              <a:gd name="connsiteX254" fmla="*/ 540946 w 11269336"/>
              <a:gd name="connsiteY254" fmla="*/ 2292721 h 2323145"/>
              <a:gd name="connsiteX255" fmla="*/ 533680 w 11269336"/>
              <a:gd name="connsiteY255" fmla="*/ 2310233 h 2323145"/>
              <a:gd name="connsiteX256" fmla="*/ 487366 w 11269336"/>
              <a:gd name="connsiteY256" fmla="*/ 2309053 h 2323145"/>
              <a:gd name="connsiteX257" fmla="*/ 416820 w 11269336"/>
              <a:gd name="connsiteY257" fmla="*/ 2305443 h 2323145"/>
              <a:gd name="connsiteX258" fmla="*/ 376805 w 11269336"/>
              <a:gd name="connsiteY258" fmla="*/ 2307647 h 2323145"/>
              <a:gd name="connsiteX259" fmla="*/ 266777 w 11269336"/>
              <a:gd name="connsiteY259" fmla="*/ 2309012 h 2323145"/>
              <a:gd name="connsiteX260" fmla="*/ 156013 w 11269336"/>
              <a:gd name="connsiteY260" fmla="*/ 2306832 h 2323145"/>
              <a:gd name="connsiteX261" fmla="*/ 87258 w 11269336"/>
              <a:gd name="connsiteY261" fmla="*/ 2285511 h 2323145"/>
              <a:gd name="connsiteX262" fmla="*/ 23798 w 11269336"/>
              <a:gd name="connsiteY262" fmla="*/ 2281822 h 2323145"/>
              <a:gd name="connsiteX263" fmla="*/ 0 w 11269336"/>
              <a:gd name="connsiteY263" fmla="*/ 2285369 h 2323145"/>
              <a:gd name="connsiteX264" fmla="*/ 0 w 11269336"/>
              <a:gd name="connsiteY26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9062863 w 11269336"/>
              <a:gd name="connsiteY22" fmla="*/ 754656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33444 w 11269336"/>
              <a:gd name="connsiteY144" fmla="*/ 2181200 h 2323145"/>
              <a:gd name="connsiteX145" fmla="*/ 4492832 w 11269336"/>
              <a:gd name="connsiteY145" fmla="*/ 2188033 h 2323145"/>
              <a:gd name="connsiteX146" fmla="*/ 4467257 w 11269336"/>
              <a:gd name="connsiteY146" fmla="*/ 2196121 h 2323145"/>
              <a:gd name="connsiteX147" fmla="*/ 4459937 w 11269336"/>
              <a:gd name="connsiteY147" fmla="*/ 2195182 h 2323145"/>
              <a:gd name="connsiteX148" fmla="*/ 4433312 w 11269336"/>
              <a:gd name="connsiteY148" fmla="*/ 2199004 h 2323145"/>
              <a:gd name="connsiteX149" fmla="*/ 4420601 w 11269336"/>
              <a:gd name="connsiteY149" fmla="*/ 2205158 h 2323145"/>
              <a:gd name="connsiteX150" fmla="*/ 4405765 w 11269336"/>
              <a:gd name="connsiteY150" fmla="*/ 2199902 h 2323145"/>
              <a:gd name="connsiteX151" fmla="*/ 4401354 w 11269336"/>
              <a:gd name="connsiteY151" fmla="*/ 2194745 h 2323145"/>
              <a:gd name="connsiteX152" fmla="*/ 4383151 w 11269336"/>
              <a:gd name="connsiteY152" fmla="*/ 2201140 h 2323145"/>
              <a:gd name="connsiteX153" fmla="*/ 4366646 w 11269336"/>
              <a:gd name="connsiteY153" fmla="*/ 2198564 h 2323145"/>
              <a:gd name="connsiteX154" fmla="*/ 4354009 w 11269336"/>
              <a:gd name="connsiteY154" fmla="*/ 2204984 h 2323145"/>
              <a:gd name="connsiteX155" fmla="*/ 4348284 w 11269336"/>
              <a:gd name="connsiteY155" fmla="*/ 2205270 h 2323145"/>
              <a:gd name="connsiteX156" fmla="*/ 4333906 w 11269336"/>
              <a:gd name="connsiteY156" fmla="*/ 2205251 h 2323145"/>
              <a:gd name="connsiteX157" fmla="*/ 4308819 w 11269336"/>
              <a:gd name="connsiteY157" fmla="*/ 2203822 h 2323145"/>
              <a:gd name="connsiteX158" fmla="*/ 4301210 w 11269336"/>
              <a:gd name="connsiteY158" fmla="*/ 2204456 h 2323145"/>
              <a:gd name="connsiteX159" fmla="*/ 4283095 w 11269336"/>
              <a:gd name="connsiteY159" fmla="*/ 2198177 h 2323145"/>
              <a:gd name="connsiteX160" fmla="*/ 4250119 w 11269336"/>
              <a:gd name="connsiteY160" fmla="*/ 2196342 h 2323145"/>
              <a:gd name="connsiteX161" fmla="*/ 4189203 w 11269336"/>
              <a:gd name="connsiteY161" fmla="*/ 2178994 h 2323145"/>
              <a:gd name="connsiteX162" fmla="*/ 4154035 w 11269336"/>
              <a:gd name="connsiteY162" fmla="*/ 2171950 h 2323145"/>
              <a:gd name="connsiteX163" fmla="*/ 4129569 w 11269336"/>
              <a:gd name="connsiteY163" fmla="*/ 2163850 h 2323145"/>
              <a:gd name="connsiteX164" fmla="*/ 4061250 w 11269336"/>
              <a:gd name="connsiteY164" fmla="*/ 2159236 h 2323145"/>
              <a:gd name="connsiteX165" fmla="*/ 3945480 w 11269336"/>
              <a:gd name="connsiteY165" fmla="*/ 2158279 h 2323145"/>
              <a:gd name="connsiteX166" fmla="*/ 3921468 w 11269336"/>
              <a:gd name="connsiteY166" fmla="*/ 2156588 h 2323145"/>
              <a:gd name="connsiteX167" fmla="*/ 3903348 w 11269336"/>
              <a:gd name="connsiteY167" fmla="*/ 2149220 h 2323145"/>
              <a:gd name="connsiteX168" fmla="*/ 3901342 w 11269336"/>
              <a:gd name="connsiteY168" fmla="*/ 2142355 h 2323145"/>
              <a:gd name="connsiteX169" fmla="*/ 3888539 w 11269336"/>
              <a:gd name="connsiteY169" fmla="*/ 2140476 h 2323145"/>
              <a:gd name="connsiteX170" fmla="*/ 3885662 w 11269336"/>
              <a:gd name="connsiteY170" fmla="*/ 2138740 h 2323145"/>
              <a:gd name="connsiteX171" fmla="*/ 3868627 w 11269336"/>
              <a:gd name="connsiteY171" fmla="*/ 2130023 h 2323145"/>
              <a:gd name="connsiteX172" fmla="*/ 3819177 w 11269336"/>
              <a:gd name="connsiteY172" fmla="*/ 2142111 h 2323145"/>
              <a:gd name="connsiteX173" fmla="*/ 3769100 w 11269336"/>
              <a:gd name="connsiteY173" fmla="*/ 2131731 h 2323145"/>
              <a:gd name="connsiteX174" fmla="*/ 3562752 w 11269336"/>
              <a:gd name="connsiteY174" fmla="*/ 2131785 h 2323145"/>
              <a:gd name="connsiteX175" fmla="*/ 3541402 w 11269336"/>
              <a:gd name="connsiteY175" fmla="*/ 2106821 h 2323145"/>
              <a:gd name="connsiteX176" fmla="*/ 3365341 w 11269336"/>
              <a:gd name="connsiteY176" fmla="*/ 2077638 h 2323145"/>
              <a:gd name="connsiteX177" fmla="*/ 3170922 w 11269336"/>
              <a:gd name="connsiteY177" fmla="*/ 2115957 h 2323145"/>
              <a:gd name="connsiteX178" fmla="*/ 3156256 w 11269336"/>
              <a:gd name="connsiteY178" fmla="*/ 2124773 h 2323145"/>
              <a:gd name="connsiteX179" fmla="*/ 3140298 w 11269336"/>
              <a:gd name="connsiteY179" fmla="*/ 2129182 h 2323145"/>
              <a:gd name="connsiteX180" fmla="*/ 3138514 w 11269336"/>
              <a:gd name="connsiteY180" fmla="*/ 2128069 h 2323145"/>
              <a:gd name="connsiteX181" fmla="*/ 3120467 w 11269336"/>
              <a:gd name="connsiteY181" fmla="*/ 2128281 h 2323145"/>
              <a:gd name="connsiteX182" fmla="*/ 3116175 w 11269336"/>
              <a:gd name="connsiteY182" fmla="*/ 2131633 h 2323145"/>
              <a:gd name="connsiteX183" fmla="*/ 3103685 w 11269336"/>
              <a:gd name="connsiteY183" fmla="*/ 2132814 h 2323145"/>
              <a:gd name="connsiteX184" fmla="*/ 3078794 w 11269336"/>
              <a:gd name="connsiteY184" fmla="*/ 2137935 h 2323145"/>
              <a:gd name="connsiteX185" fmla="*/ 3074407 w 11269336"/>
              <a:gd name="connsiteY185" fmla="*/ 2136274 h 2323145"/>
              <a:gd name="connsiteX186" fmla="*/ 3037285 w 11269336"/>
              <a:gd name="connsiteY186" fmla="*/ 2139919 h 2323145"/>
              <a:gd name="connsiteX187" fmla="*/ 3036901 w 11269336"/>
              <a:gd name="connsiteY187" fmla="*/ 2138726 h 2323145"/>
              <a:gd name="connsiteX188" fmla="*/ 3026996 w 11269336"/>
              <a:gd name="connsiteY188" fmla="*/ 2134322 h 2323145"/>
              <a:gd name="connsiteX189" fmla="*/ 3007772 w 11269336"/>
              <a:gd name="connsiteY189" fmla="*/ 2128742 h 2323145"/>
              <a:gd name="connsiteX190" fmla="*/ 2965030 w 11269336"/>
              <a:gd name="connsiteY190" fmla="*/ 2100494 h 2323145"/>
              <a:gd name="connsiteX191" fmla="*/ 2926342 w 11269336"/>
              <a:gd name="connsiteY191" fmla="*/ 2104155 h 2323145"/>
              <a:gd name="connsiteX192" fmla="*/ 2918608 w 11269336"/>
              <a:gd name="connsiteY192" fmla="*/ 2104215 h 2323145"/>
              <a:gd name="connsiteX193" fmla="*/ 2918475 w 11269336"/>
              <a:gd name="connsiteY193" fmla="*/ 2103937 h 2323145"/>
              <a:gd name="connsiteX194" fmla="*/ 2910360 w 11269336"/>
              <a:gd name="connsiteY194" fmla="*/ 2103444 h 2323145"/>
              <a:gd name="connsiteX195" fmla="*/ 2904507 w 11269336"/>
              <a:gd name="connsiteY195" fmla="*/ 2104326 h 2323145"/>
              <a:gd name="connsiteX196" fmla="*/ 2889503 w 11269336"/>
              <a:gd name="connsiteY196" fmla="*/ 2104443 h 2323145"/>
              <a:gd name="connsiteX197" fmla="*/ 2884480 w 11269336"/>
              <a:gd name="connsiteY197" fmla="*/ 2102626 h 2323145"/>
              <a:gd name="connsiteX198" fmla="*/ 2882689 w 11269336"/>
              <a:gd name="connsiteY198" fmla="*/ 2099228 h 2323145"/>
              <a:gd name="connsiteX199" fmla="*/ 2881291 w 11269336"/>
              <a:gd name="connsiteY199" fmla="*/ 2099618 h 2323145"/>
              <a:gd name="connsiteX200" fmla="*/ 2853979 w 11269336"/>
              <a:gd name="connsiteY200" fmla="*/ 2090388 h 2323145"/>
              <a:gd name="connsiteX201" fmla="*/ 2791790 w 11269336"/>
              <a:gd name="connsiteY201" fmla="*/ 2080332 h 2323145"/>
              <a:gd name="connsiteX202" fmla="*/ 2755844 w 11269336"/>
              <a:gd name="connsiteY202" fmla="*/ 2078874 h 2323145"/>
              <a:gd name="connsiteX203" fmla="*/ 2657742 w 11269336"/>
              <a:gd name="connsiteY203" fmla="*/ 2070179 h 2323145"/>
              <a:gd name="connsiteX204" fmla="*/ 2559549 w 11269336"/>
              <a:gd name="connsiteY204" fmla="*/ 2057873 h 2323145"/>
              <a:gd name="connsiteX205" fmla="*/ 2512054 w 11269336"/>
              <a:gd name="connsiteY205" fmla="*/ 2031671 h 2323145"/>
              <a:gd name="connsiteX206" fmla="*/ 2506437 w 11269336"/>
              <a:gd name="connsiteY206" fmla="*/ 2030918 h 2323145"/>
              <a:gd name="connsiteX207" fmla="*/ 2491752 w 11269336"/>
              <a:gd name="connsiteY207" fmla="*/ 2033906 h 2323145"/>
              <a:gd name="connsiteX208" fmla="*/ 2486338 w 11269336"/>
              <a:gd name="connsiteY208" fmla="*/ 2035862 h 2323145"/>
              <a:gd name="connsiteX209" fmla="*/ 2478186 w 11269336"/>
              <a:gd name="connsiteY209" fmla="*/ 2036953 h 2323145"/>
              <a:gd name="connsiteX210" fmla="*/ 2477950 w 11269336"/>
              <a:gd name="connsiteY210" fmla="*/ 2036715 h 2323145"/>
              <a:gd name="connsiteX211" fmla="*/ 2470381 w 11269336"/>
              <a:gd name="connsiteY211" fmla="*/ 2038256 h 2323145"/>
              <a:gd name="connsiteX212" fmla="*/ 2433781 w 11269336"/>
              <a:gd name="connsiteY212" fmla="*/ 2049140 h 2323145"/>
              <a:gd name="connsiteX213" fmla="*/ 2381172 w 11269336"/>
              <a:gd name="connsiteY213" fmla="*/ 2030645 h 2323145"/>
              <a:gd name="connsiteX214" fmla="*/ 2360198 w 11269336"/>
              <a:gd name="connsiteY214" fmla="*/ 2029059 h 2323145"/>
              <a:gd name="connsiteX215" fmla="*/ 2348815 w 11269336"/>
              <a:gd name="connsiteY215" fmla="*/ 2026798 h 2323145"/>
              <a:gd name="connsiteX216" fmla="*/ 2347988 w 11269336"/>
              <a:gd name="connsiteY216" fmla="*/ 2025745 h 2323145"/>
              <a:gd name="connsiteX217" fmla="*/ 2312920 w 11269336"/>
              <a:gd name="connsiteY217" fmla="*/ 2036311 h 2323145"/>
              <a:gd name="connsiteX218" fmla="*/ 2307986 w 11269336"/>
              <a:gd name="connsiteY218" fmla="*/ 2035583 h 2323145"/>
              <a:gd name="connsiteX219" fmla="*/ 2285481 w 11269336"/>
              <a:gd name="connsiteY219" fmla="*/ 2045197 h 2323145"/>
              <a:gd name="connsiteX220" fmla="*/ 2273666 w 11269336"/>
              <a:gd name="connsiteY220" fmla="*/ 2048710 h 2323145"/>
              <a:gd name="connsiteX221" fmla="*/ 2270719 w 11269336"/>
              <a:gd name="connsiteY221" fmla="*/ 2052702 h 2323145"/>
              <a:gd name="connsiteX222" fmla="*/ 2253080 w 11269336"/>
              <a:gd name="connsiteY222" fmla="*/ 2056363 h 2323145"/>
              <a:gd name="connsiteX223" fmla="*/ 2250906 w 11269336"/>
              <a:gd name="connsiteY223" fmla="*/ 2055654 h 2323145"/>
              <a:gd name="connsiteX224" fmla="*/ 2236905 w 11269336"/>
              <a:gd name="connsiteY224" fmla="*/ 2062882 h 2323145"/>
              <a:gd name="connsiteX225" fmla="*/ 2225830 w 11269336"/>
              <a:gd name="connsiteY225" fmla="*/ 2074027 h 2323145"/>
              <a:gd name="connsiteX226" fmla="*/ 2073776 w 11269336"/>
              <a:gd name="connsiteY226" fmla="*/ 2089244 h 2323145"/>
              <a:gd name="connsiteX227" fmla="*/ 1948256 w 11269336"/>
              <a:gd name="connsiteY227" fmla="*/ 2146616 h 2323145"/>
              <a:gd name="connsiteX228" fmla="*/ 1865582 w 11269336"/>
              <a:gd name="connsiteY228" fmla="*/ 2153738 h 2323145"/>
              <a:gd name="connsiteX229" fmla="*/ 1835210 w 11269336"/>
              <a:gd name="connsiteY229" fmla="*/ 2134244 h 2323145"/>
              <a:gd name="connsiteX230" fmla="*/ 1632661 w 11269336"/>
              <a:gd name="connsiteY230" fmla="*/ 2173882 h 2323145"/>
              <a:gd name="connsiteX231" fmla="*/ 1579590 w 11269336"/>
              <a:gd name="connsiteY231" fmla="*/ 2173680 h 2323145"/>
              <a:gd name="connsiteX232" fmla="*/ 1535601 w 11269336"/>
              <a:gd name="connsiteY232" fmla="*/ 2194590 h 2323145"/>
              <a:gd name="connsiteX233" fmla="*/ 1515594 w 11269336"/>
              <a:gd name="connsiteY233" fmla="*/ 2189622 h 2323145"/>
              <a:gd name="connsiteX234" fmla="*/ 1512113 w 11269336"/>
              <a:gd name="connsiteY234" fmla="*/ 2188534 h 2323145"/>
              <a:gd name="connsiteX235" fmla="*/ 1498838 w 11269336"/>
              <a:gd name="connsiteY235" fmla="*/ 2189213 h 2323145"/>
              <a:gd name="connsiteX236" fmla="*/ 1494279 w 11269336"/>
              <a:gd name="connsiteY236" fmla="*/ 2183112 h 2323145"/>
              <a:gd name="connsiteX237" fmla="*/ 1473714 w 11269336"/>
              <a:gd name="connsiteY237" fmla="*/ 2179625 h 2323145"/>
              <a:gd name="connsiteX238" fmla="*/ 1449503 w 11269336"/>
              <a:gd name="connsiteY238" fmla="*/ 2182633 h 2323145"/>
              <a:gd name="connsiteX239" fmla="*/ 1266687 w 11269336"/>
              <a:gd name="connsiteY239" fmla="*/ 2212688 h 2323145"/>
              <a:gd name="connsiteX240" fmla="*/ 1239614 w 11269336"/>
              <a:gd name="connsiteY240" fmla="*/ 2209727 h 2323145"/>
              <a:gd name="connsiteX241" fmla="*/ 1202436 w 11269336"/>
              <a:gd name="connsiteY241" fmla="*/ 2209817 h 2323145"/>
              <a:gd name="connsiteX242" fmla="*/ 1136097 w 11269336"/>
              <a:gd name="connsiteY242" fmla="*/ 2205112 h 2323145"/>
              <a:gd name="connsiteX243" fmla="*/ 988232 w 11269336"/>
              <a:gd name="connsiteY243" fmla="*/ 2235635 h 2323145"/>
              <a:gd name="connsiteX244" fmla="*/ 981959 w 11269336"/>
              <a:gd name="connsiteY244" fmla="*/ 2231607 h 2323145"/>
              <a:gd name="connsiteX245" fmla="*/ 938600 w 11269336"/>
              <a:gd name="connsiteY245" fmla="*/ 2238113 h 2323145"/>
              <a:gd name="connsiteX246" fmla="*/ 791788 w 11269336"/>
              <a:gd name="connsiteY246" fmla="*/ 2293224 h 2323145"/>
              <a:gd name="connsiteX247" fmla="*/ 706914 w 11269336"/>
              <a:gd name="connsiteY247" fmla="*/ 2305046 h 2323145"/>
              <a:gd name="connsiteX248" fmla="*/ 675971 w 11269336"/>
              <a:gd name="connsiteY248" fmla="*/ 2304030 h 2323145"/>
              <a:gd name="connsiteX249" fmla="*/ 624180 w 11269336"/>
              <a:gd name="connsiteY249" fmla="*/ 2302650 h 2323145"/>
              <a:gd name="connsiteX250" fmla="*/ 583453 w 11269336"/>
              <a:gd name="connsiteY250" fmla="*/ 2288788 h 2323145"/>
              <a:gd name="connsiteX251" fmla="*/ 540946 w 11269336"/>
              <a:gd name="connsiteY251" fmla="*/ 2292721 h 2323145"/>
              <a:gd name="connsiteX252" fmla="*/ 533680 w 11269336"/>
              <a:gd name="connsiteY252" fmla="*/ 2310233 h 2323145"/>
              <a:gd name="connsiteX253" fmla="*/ 487366 w 11269336"/>
              <a:gd name="connsiteY253" fmla="*/ 2309053 h 2323145"/>
              <a:gd name="connsiteX254" fmla="*/ 416820 w 11269336"/>
              <a:gd name="connsiteY254" fmla="*/ 2305443 h 2323145"/>
              <a:gd name="connsiteX255" fmla="*/ 376805 w 11269336"/>
              <a:gd name="connsiteY255" fmla="*/ 2307647 h 2323145"/>
              <a:gd name="connsiteX256" fmla="*/ 266777 w 11269336"/>
              <a:gd name="connsiteY256" fmla="*/ 2309012 h 2323145"/>
              <a:gd name="connsiteX257" fmla="*/ 156013 w 11269336"/>
              <a:gd name="connsiteY257" fmla="*/ 2306832 h 2323145"/>
              <a:gd name="connsiteX258" fmla="*/ 87258 w 11269336"/>
              <a:gd name="connsiteY258" fmla="*/ 2285511 h 2323145"/>
              <a:gd name="connsiteX259" fmla="*/ 23798 w 11269336"/>
              <a:gd name="connsiteY259" fmla="*/ 2281822 h 2323145"/>
              <a:gd name="connsiteX260" fmla="*/ 0 w 11269336"/>
              <a:gd name="connsiteY260" fmla="*/ 2285369 h 2323145"/>
              <a:gd name="connsiteX261" fmla="*/ 0 w 11269336"/>
              <a:gd name="connsiteY26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593061 w 11269336"/>
              <a:gd name="connsiteY142" fmla="*/ 2171597 h 2323145"/>
              <a:gd name="connsiteX143" fmla="*/ 4533444 w 11269336"/>
              <a:gd name="connsiteY143" fmla="*/ 2181200 h 2323145"/>
              <a:gd name="connsiteX144" fmla="*/ 4492832 w 11269336"/>
              <a:gd name="connsiteY144" fmla="*/ 2188033 h 2323145"/>
              <a:gd name="connsiteX145" fmla="*/ 4467257 w 11269336"/>
              <a:gd name="connsiteY145" fmla="*/ 2196121 h 2323145"/>
              <a:gd name="connsiteX146" fmla="*/ 4459937 w 11269336"/>
              <a:gd name="connsiteY146" fmla="*/ 2195182 h 2323145"/>
              <a:gd name="connsiteX147" fmla="*/ 4433312 w 11269336"/>
              <a:gd name="connsiteY147" fmla="*/ 2199004 h 2323145"/>
              <a:gd name="connsiteX148" fmla="*/ 4420601 w 11269336"/>
              <a:gd name="connsiteY148" fmla="*/ 2205158 h 2323145"/>
              <a:gd name="connsiteX149" fmla="*/ 4405765 w 11269336"/>
              <a:gd name="connsiteY149" fmla="*/ 2199902 h 2323145"/>
              <a:gd name="connsiteX150" fmla="*/ 4401354 w 11269336"/>
              <a:gd name="connsiteY150" fmla="*/ 2194745 h 2323145"/>
              <a:gd name="connsiteX151" fmla="*/ 4383151 w 11269336"/>
              <a:gd name="connsiteY151" fmla="*/ 2201140 h 2323145"/>
              <a:gd name="connsiteX152" fmla="*/ 4366646 w 11269336"/>
              <a:gd name="connsiteY152" fmla="*/ 2198564 h 2323145"/>
              <a:gd name="connsiteX153" fmla="*/ 4354009 w 11269336"/>
              <a:gd name="connsiteY153" fmla="*/ 2204984 h 2323145"/>
              <a:gd name="connsiteX154" fmla="*/ 4348284 w 11269336"/>
              <a:gd name="connsiteY154" fmla="*/ 2205270 h 2323145"/>
              <a:gd name="connsiteX155" fmla="*/ 4333906 w 11269336"/>
              <a:gd name="connsiteY155" fmla="*/ 2205251 h 2323145"/>
              <a:gd name="connsiteX156" fmla="*/ 4308819 w 11269336"/>
              <a:gd name="connsiteY156" fmla="*/ 2203822 h 2323145"/>
              <a:gd name="connsiteX157" fmla="*/ 4301210 w 11269336"/>
              <a:gd name="connsiteY157" fmla="*/ 2204456 h 2323145"/>
              <a:gd name="connsiteX158" fmla="*/ 4283095 w 11269336"/>
              <a:gd name="connsiteY158" fmla="*/ 2198177 h 2323145"/>
              <a:gd name="connsiteX159" fmla="*/ 4250119 w 11269336"/>
              <a:gd name="connsiteY159" fmla="*/ 2196342 h 2323145"/>
              <a:gd name="connsiteX160" fmla="*/ 4189203 w 11269336"/>
              <a:gd name="connsiteY160" fmla="*/ 2178994 h 2323145"/>
              <a:gd name="connsiteX161" fmla="*/ 4154035 w 11269336"/>
              <a:gd name="connsiteY161" fmla="*/ 2171950 h 2323145"/>
              <a:gd name="connsiteX162" fmla="*/ 4129569 w 11269336"/>
              <a:gd name="connsiteY162" fmla="*/ 2163850 h 2323145"/>
              <a:gd name="connsiteX163" fmla="*/ 4061250 w 11269336"/>
              <a:gd name="connsiteY163" fmla="*/ 2159236 h 2323145"/>
              <a:gd name="connsiteX164" fmla="*/ 3945480 w 11269336"/>
              <a:gd name="connsiteY164" fmla="*/ 2158279 h 2323145"/>
              <a:gd name="connsiteX165" fmla="*/ 3921468 w 11269336"/>
              <a:gd name="connsiteY165" fmla="*/ 2156588 h 2323145"/>
              <a:gd name="connsiteX166" fmla="*/ 3903348 w 11269336"/>
              <a:gd name="connsiteY166" fmla="*/ 2149220 h 2323145"/>
              <a:gd name="connsiteX167" fmla="*/ 3901342 w 11269336"/>
              <a:gd name="connsiteY167" fmla="*/ 2142355 h 2323145"/>
              <a:gd name="connsiteX168" fmla="*/ 3888539 w 11269336"/>
              <a:gd name="connsiteY168" fmla="*/ 2140476 h 2323145"/>
              <a:gd name="connsiteX169" fmla="*/ 3885662 w 11269336"/>
              <a:gd name="connsiteY169" fmla="*/ 2138740 h 2323145"/>
              <a:gd name="connsiteX170" fmla="*/ 3868627 w 11269336"/>
              <a:gd name="connsiteY170" fmla="*/ 2130023 h 2323145"/>
              <a:gd name="connsiteX171" fmla="*/ 3819177 w 11269336"/>
              <a:gd name="connsiteY171" fmla="*/ 2142111 h 2323145"/>
              <a:gd name="connsiteX172" fmla="*/ 3769100 w 11269336"/>
              <a:gd name="connsiteY172" fmla="*/ 2131731 h 2323145"/>
              <a:gd name="connsiteX173" fmla="*/ 3562752 w 11269336"/>
              <a:gd name="connsiteY173" fmla="*/ 2131785 h 2323145"/>
              <a:gd name="connsiteX174" fmla="*/ 3541402 w 11269336"/>
              <a:gd name="connsiteY174" fmla="*/ 2106821 h 2323145"/>
              <a:gd name="connsiteX175" fmla="*/ 3365341 w 11269336"/>
              <a:gd name="connsiteY175" fmla="*/ 2077638 h 2323145"/>
              <a:gd name="connsiteX176" fmla="*/ 3170922 w 11269336"/>
              <a:gd name="connsiteY176" fmla="*/ 2115957 h 2323145"/>
              <a:gd name="connsiteX177" fmla="*/ 3156256 w 11269336"/>
              <a:gd name="connsiteY177" fmla="*/ 2124773 h 2323145"/>
              <a:gd name="connsiteX178" fmla="*/ 3140298 w 11269336"/>
              <a:gd name="connsiteY178" fmla="*/ 2129182 h 2323145"/>
              <a:gd name="connsiteX179" fmla="*/ 3138514 w 11269336"/>
              <a:gd name="connsiteY179" fmla="*/ 2128069 h 2323145"/>
              <a:gd name="connsiteX180" fmla="*/ 3120467 w 11269336"/>
              <a:gd name="connsiteY180" fmla="*/ 2128281 h 2323145"/>
              <a:gd name="connsiteX181" fmla="*/ 3116175 w 11269336"/>
              <a:gd name="connsiteY181" fmla="*/ 2131633 h 2323145"/>
              <a:gd name="connsiteX182" fmla="*/ 3103685 w 11269336"/>
              <a:gd name="connsiteY182" fmla="*/ 2132814 h 2323145"/>
              <a:gd name="connsiteX183" fmla="*/ 3078794 w 11269336"/>
              <a:gd name="connsiteY183" fmla="*/ 2137935 h 2323145"/>
              <a:gd name="connsiteX184" fmla="*/ 3074407 w 11269336"/>
              <a:gd name="connsiteY184" fmla="*/ 2136274 h 2323145"/>
              <a:gd name="connsiteX185" fmla="*/ 3037285 w 11269336"/>
              <a:gd name="connsiteY185" fmla="*/ 2139919 h 2323145"/>
              <a:gd name="connsiteX186" fmla="*/ 3036901 w 11269336"/>
              <a:gd name="connsiteY186" fmla="*/ 2138726 h 2323145"/>
              <a:gd name="connsiteX187" fmla="*/ 3026996 w 11269336"/>
              <a:gd name="connsiteY187" fmla="*/ 2134322 h 2323145"/>
              <a:gd name="connsiteX188" fmla="*/ 3007772 w 11269336"/>
              <a:gd name="connsiteY188" fmla="*/ 2128742 h 2323145"/>
              <a:gd name="connsiteX189" fmla="*/ 2965030 w 11269336"/>
              <a:gd name="connsiteY189" fmla="*/ 2100494 h 2323145"/>
              <a:gd name="connsiteX190" fmla="*/ 2926342 w 11269336"/>
              <a:gd name="connsiteY190" fmla="*/ 2104155 h 2323145"/>
              <a:gd name="connsiteX191" fmla="*/ 2918608 w 11269336"/>
              <a:gd name="connsiteY191" fmla="*/ 2104215 h 2323145"/>
              <a:gd name="connsiteX192" fmla="*/ 2918475 w 11269336"/>
              <a:gd name="connsiteY192" fmla="*/ 2103937 h 2323145"/>
              <a:gd name="connsiteX193" fmla="*/ 2910360 w 11269336"/>
              <a:gd name="connsiteY193" fmla="*/ 2103444 h 2323145"/>
              <a:gd name="connsiteX194" fmla="*/ 2904507 w 11269336"/>
              <a:gd name="connsiteY194" fmla="*/ 2104326 h 2323145"/>
              <a:gd name="connsiteX195" fmla="*/ 2889503 w 11269336"/>
              <a:gd name="connsiteY195" fmla="*/ 2104443 h 2323145"/>
              <a:gd name="connsiteX196" fmla="*/ 2884480 w 11269336"/>
              <a:gd name="connsiteY196" fmla="*/ 2102626 h 2323145"/>
              <a:gd name="connsiteX197" fmla="*/ 2882689 w 11269336"/>
              <a:gd name="connsiteY197" fmla="*/ 2099228 h 2323145"/>
              <a:gd name="connsiteX198" fmla="*/ 2881291 w 11269336"/>
              <a:gd name="connsiteY198" fmla="*/ 2099618 h 2323145"/>
              <a:gd name="connsiteX199" fmla="*/ 2853979 w 11269336"/>
              <a:gd name="connsiteY199" fmla="*/ 2090388 h 2323145"/>
              <a:gd name="connsiteX200" fmla="*/ 2791790 w 11269336"/>
              <a:gd name="connsiteY200" fmla="*/ 2080332 h 2323145"/>
              <a:gd name="connsiteX201" fmla="*/ 2755844 w 11269336"/>
              <a:gd name="connsiteY201" fmla="*/ 2078874 h 2323145"/>
              <a:gd name="connsiteX202" fmla="*/ 2657742 w 11269336"/>
              <a:gd name="connsiteY202" fmla="*/ 2070179 h 2323145"/>
              <a:gd name="connsiteX203" fmla="*/ 2559549 w 11269336"/>
              <a:gd name="connsiteY203" fmla="*/ 2057873 h 2323145"/>
              <a:gd name="connsiteX204" fmla="*/ 2512054 w 11269336"/>
              <a:gd name="connsiteY204" fmla="*/ 2031671 h 2323145"/>
              <a:gd name="connsiteX205" fmla="*/ 2506437 w 11269336"/>
              <a:gd name="connsiteY205" fmla="*/ 2030918 h 2323145"/>
              <a:gd name="connsiteX206" fmla="*/ 2491752 w 11269336"/>
              <a:gd name="connsiteY206" fmla="*/ 2033906 h 2323145"/>
              <a:gd name="connsiteX207" fmla="*/ 2486338 w 11269336"/>
              <a:gd name="connsiteY207" fmla="*/ 2035862 h 2323145"/>
              <a:gd name="connsiteX208" fmla="*/ 2478186 w 11269336"/>
              <a:gd name="connsiteY208" fmla="*/ 2036953 h 2323145"/>
              <a:gd name="connsiteX209" fmla="*/ 2477950 w 11269336"/>
              <a:gd name="connsiteY209" fmla="*/ 2036715 h 2323145"/>
              <a:gd name="connsiteX210" fmla="*/ 2470381 w 11269336"/>
              <a:gd name="connsiteY210" fmla="*/ 2038256 h 2323145"/>
              <a:gd name="connsiteX211" fmla="*/ 2433781 w 11269336"/>
              <a:gd name="connsiteY211" fmla="*/ 2049140 h 2323145"/>
              <a:gd name="connsiteX212" fmla="*/ 2381172 w 11269336"/>
              <a:gd name="connsiteY212" fmla="*/ 2030645 h 2323145"/>
              <a:gd name="connsiteX213" fmla="*/ 2360198 w 11269336"/>
              <a:gd name="connsiteY213" fmla="*/ 2029059 h 2323145"/>
              <a:gd name="connsiteX214" fmla="*/ 2348815 w 11269336"/>
              <a:gd name="connsiteY214" fmla="*/ 2026798 h 2323145"/>
              <a:gd name="connsiteX215" fmla="*/ 2347988 w 11269336"/>
              <a:gd name="connsiteY215" fmla="*/ 2025745 h 2323145"/>
              <a:gd name="connsiteX216" fmla="*/ 2312920 w 11269336"/>
              <a:gd name="connsiteY216" fmla="*/ 2036311 h 2323145"/>
              <a:gd name="connsiteX217" fmla="*/ 2307986 w 11269336"/>
              <a:gd name="connsiteY217" fmla="*/ 2035583 h 2323145"/>
              <a:gd name="connsiteX218" fmla="*/ 2285481 w 11269336"/>
              <a:gd name="connsiteY218" fmla="*/ 2045197 h 2323145"/>
              <a:gd name="connsiteX219" fmla="*/ 2273666 w 11269336"/>
              <a:gd name="connsiteY219" fmla="*/ 2048710 h 2323145"/>
              <a:gd name="connsiteX220" fmla="*/ 2270719 w 11269336"/>
              <a:gd name="connsiteY220" fmla="*/ 2052702 h 2323145"/>
              <a:gd name="connsiteX221" fmla="*/ 2253080 w 11269336"/>
              <a:gd name="connsiteY221" fmla="*/ 2056363 h 2323145"/>
              <a:gd name="connsiteX222" fmla="*/ 2250906 w 11269336"/>
              <a:gd name="connsiteY222" fmla="*/ 2055654 h 2323145"/>
              <a:gd name="connsiteX223" fmla="*/ 2236905 w 11269336"/>
              <a:gd name="connsiteY223" fmla="*/ 2062882 h 2323145"/>
              <a:gd name="connsiteX224" fmla="*/ 2225830 w 11269336"/>
              <a:gd name="connsiteY224" fmla="*/ 2074027 h 2323145"/>
              <a:gd name="connsiteX225" fmla="*/ 2073776 w 11269336"/>
              <a:gd name="connsiteY225" fmla="*/ 2089244 h 2323145"/>
              <a:gd name="connsiteX226" fmla="*/ 1948256 w 11269336"/>
              <a:gd name="connsiteY226" fmla="*/ 2146616 h 2323145"/>
              <a:gd name="connsiteX227" fmla="*/ 1865582 w 11269336"/>
              <a:gd name="connsiteY227" fmla="*/ 2153738 h 2323145"/>
              <a:gd name="connsiteX228" fmla="*/ 1835210 w 11269336"/>
              <a:gd name="connsiteY228" fmla="*/ 2134244 h 2323145"/>
              <a:gd name="connsiteX229" fmla="*/ 1632661 w 11269336"/>
              <a:gd name="connsiteY229" fmla="*/ 2173882 h 2323145"/>
              <a:gd name="connsiteX230" fmla="*/ 1579590 w 11269336"/>
              <a:gd name="connsiteY230" fmla="*/ 2173680 h 2323145"/>
              <a:gd name="connsiteX231" fmla="*/ 1535601 w 11269336"/>
              <a:gd name="connsiteY231" fmla="*/ 2194590 h 2323145"/>
              <a:gd name="connsiteX232" fmla="*/ 1515594 w 11269336"/>
              <a:gd name="connsiteY232" fmla="*/ 2189622 h 2323145"/>
              <a:gd name="connsiteX233" fmla="*/ 1512113 w 11269336"/>
              <a:gd name="connsiteY233" fmla="*/ 2188534 h 2323145"/>
              <a:gd name="connsiteX234" fmla="*/ 1498838 w 11269336"/>
              <a:gd name="connsiteY234" fmla="*/ 2189213 h 2323145"/>
              <a:gd name="connsiteX235" fmla="*/ 1494279 w 11269336"/>
              <a:gd name="connsiteY235" fmla="*/ 2183112 h 2323145"/>
              <a:gd name="connsiteX236" fmla="*/ 1473714 w 11269336"/>
              <a:gd name="connsiteY236" fmla="*/ 2179625 h 2323145"/>
              <a:gd name="connsiteX237" fmla="*/ 1449503 w 11269336"/>
              <a:gd name="connsiteY237" fmla="*/ 2182633 h 2323145"/>
              <a:gd name="connsiteX238" fmla="*/ 1266687 w 11269336"/>
              <a:gd name="connsiteY238" fmla="*/ 2212688 h 2323145"/>
              <a:gd name="connsiteX239" fmla="*/ 1239614 w 11269336"/>
              <a:gd name="connsiteY239" fmla="*/ 2209727 h 2323145"/>
              <a:gd name="connsiteX240" fmla="*/ 1202436 w 11269336"/>
              <a:gd name="connsiteY240" fmla="*/ 2209817 h 2323145"/>
              <a:gd name="connsiteX241" fmla="*/ 1136097 w 11269336"/>
              <a:gd name="connsiteY241" fmla="*/ 2205112 h 2323145"/>
              <a:gd name="connsiteX242" fmla="*/ 988232 w 11269336"/>
              <a:gd name="connsiteY242" fmla="*/ 2235635 h 2323145"/>
              <a:gd name="connsiteX243" fmla="*/ 981959 w 11269336"/>
              <a:gd name="connsiteY243" fmla="*/ 2231607 h 2323145"/>
              <a:gd name="connsiteX244" fmla="*/ 938600 w 11269336"/>
              <a:gd name="connsiteY244" fmla="*/ 2238113 h 2323145"/>
              <a:gd name="connsiteX245" fmla="*/ 791788 w 11269336"/>
              <a:gd name="connsiteY245" fmla="*/ 2293224 h 2323145"/>
              <a:gd name="connsiteX246" fmla="*/ 706914 w 11269336"/>
              <a:gd name="connsiteY246" fmla="*/ 2305046 h 2323145"/>
              <a:gd name="connsiteX247" fmla="*/ 675971 w 11269336"/>
              <a:gd name="connsiteY247" fmla="*/ 2304030 h 2323145"/>
              <a:gd name="connsiteX248" fmla="*/ 624180 w 11269336"/>
              <a:gd name="connsiteY248" fmla="*/ 2302650 h 2323145"/>
              <a:gd name="connsiteX249" fmla="*/ 583453 w 11269336"/>
              <a:gd name="connsiteY249" fmla="*/ 2288788 h 2323145"/>
              <a:gd name="connsiteX250" fmla="*/ 540946 w 11269336"/>
              <a:gd name="connsiteY250" fmla="*/ 2292721 h 2323145"/>
              <a:gd name="connsiteX251" fmla="*/ 533680 w 11269336"/>
              <a:gd name="connsiteY251" fmla="*/ 2310233 h 2323145"/>
              <a:gd name="connsiteX252" fmla="*/ 487366 w 11269336"/>
              <a:gd name="connsiteY252" fmla="*/ 2309053 h 2323145"/>
              <a:gd name="connsiteX253" fmla="*/ 416820 w 11269336"/>
              <a:gd name="connsiteY253" fmla="*/ 2305443 h 2323145"/>
              <a:gd name="connsiteX254" fmla="*/ 376805 w 11269336"/>
              <a:gd name="connsiteY254" fmla="*/ 2307647 h 2323145"/>
              <a:gd name="connsiteX255" fmla="*/ 266777 w 11269336"/>
              <a:gd name="connsiteY255" fmla="*/ 2309012 h 2323145"/>
              <a:gd name="connsiteX256" fmla="*/ 156013 w 11269336"/>
              <a:gd name="connsiteY256" fmla="*/ 2306832 h 2323145"/>
              <a:gd name="connsiteX257" fmla="*/ 87258 w 11269336"/>
              <a:gd name="connsiteY257" fmla="*/ 2285511 h 2323145"/>
              <a:gd name="connsiteX258" fmla="*/ 23798 w 11269336"/>
              <a:gd name="connsiteY258" fmla="*/ 2281822 h 2323145"/>
              <a:gd name="connsiteX259" fmla="*/ 0 w 11269336"/>
              <a:gd name="connsiteY259" fmla="*/ 2285369 h 2323145"/>
              <a:gd name="connsiteX260" fmla="*/ 0 w 11269336"/>
              <a:gd name="connsiteY26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593061 w 11269336"/>
              <a:gd name="connsiteY141" fmla="*/ 2171597 h 2323145"/>
              <a:gd name="connsiteX142" fmla="*/ 4533444 w 11269336"/>
              <a:gd name="connsiteY142" fmla="*/ 2181200 h 2323145"/>
              <a:gd name="connsiteX143" fmla="*/ 4492832 w 11269336"/>
              <a:gd name="connsiteY143" fmla="*/ 2188033 h 2323145"/>
              <a:gd name="connsiteX144" fmla="*/ 4467257 w 11269336"/>
              <a:gd name="connsiteY144" fmla="*/ 2196121 h 2323145"/>
              <a:gd name="connsiteX145" fmla="*/ 4459937 w 11269336"/>
              <a:gd name="connsiteY145" fmla="*/ 2195182 h 2323145"/>
              <a:gd name="connsiteX146" fmla="*/ 4433312 w 11269336"/>
              <a:gd name="connsiteY146" fmla="*/ 2199004 h 2323145"/>
              <a:gd name="connsiteX147" fmla="*/ 4420601 w 11269336"/>
              <a:gd name="connsiteY147" fmla="*/ 2205158 h 2323145"/>
              <a:gd name="connsiteX148" fmla="*/ 4405765 w 11269336"/>
              <a:gd name="connsiteY148" fmla="*/ 2199902 h 2323145"/>
              <a:gd name="connsiteX149" fmla="*/ 4401354 w 11269336"/>
              <a:gd name="connsiteY149" fmla="*/ 2194745 h 2323145"/>
              <a:gd name="connsiteX150" fmla="*/ 4383151 w 11269336"/>
              <a:gd name="connsiteY150" fmla="*/ 2201140 h 2323145"/>
              <a:gd name="connsiteX151" fmla="*/ 4366646 w 11269336"/>
              <a:gd name="connsiteY151" fmla="*/ 2198564 h 2323145"/>
              <a:gd name="connsiteX152" fmla="*/ 4354009 w 11269336"/>
              <a:gd name="connsiteY152" fmla="*/ 2204984 h 2323145"/>
              <a:gd name="connsiteX153" fmla="*/ 4348284 w 11269336"/>
              <a:gd name="connsiteY153" fmla="*/ 2205270 h 2323145"/>
              <a:gd name="connsiteX154" fmla="*/ 4333906 w 11269336"/>
              <a:gd name="connsiteY154" fmla="*/ 2205251 h 2323145"/>
              <a:gd name="connsiteX155" fmla="*/ 4308819 w 11269336"/>
              <a:gd name="connsiteY155" fmla="*/ 2203822 h 2323145"/>
              <a:gd name="connsiteX156" fmla="*/ 4301210 w 11269336"/>
              <a:gd name="connsiteY156" fmla="*/ 2204456 h 2323145"/>
              <a:gd name="connsiteX157" fmla="*/ 4283095 w 11269336"/>
              <a:gd name="connsiteY157" fmla="*/ 2198177 h 2323145"/>
              <a:gd name="connsiteX158" fmla="*/ 4250119 w 11269336"/>
              <a:gd name="connsiteY158" fmla="*/ 2196342 h 2323145"/>
              <a:gd name="connsiteX159" fmla="*/ 4189203 w 11269336"/>
              <a:gd name="connsiteY159" fmla="*/ 2178994 h 2323145"/>
              <a:gd name="connsiteX160" fmla="*/ 4154035 w 11269336"/>
              <a:gd name="connsiteY160" fmla="*/ 2171950 h 2323145"/>
              <a:gd name="connsiteX161" fmla="*/ 4129569 w 11269336"/>
              <a:gd name="connsiteY161" fmla="*/ 2163850 h 2323145"/>
              <a:gd name="connsiteX162" fmla="*/ 4061250 w 11269336"/>
              <a:gd name="connsiteY162" fmla="*/ 2159236 h 2323145"/>
              <a:gd name="connsiteX163" fmla="*/ 3945480 w 11269336"/>
              <a:gd name="connsiteY163" fmla="*/ 2158279 h 2323145"/>
              <a:gd name="connsiteX164" fmla="*/ 3921468 w 11269336"/>
              <a:gd name="connsiteY164" fmla="*/ 2156588 h 2323145"/>
              <a:gd name="connsiteX165" fmla="*/ 3903348 w 11269336"/>
              <a:gd name="connsiteY165" fmla="*/ 2149220 h 2323145"/>
              <a:gd name="connsiteX166" fmla="*/ 3901342 w 11269336"/>
              <a:gd name="connsiteY166" fmla="*/ 2142355 h 2323145"/>
              <a:gd name="connsiteX167" fmla="*/ 3888539 w 11269336"/>
              <a:gd name="connsiteY167" fmla="*/ 2140476 h 2323145"/>
              <a:gd name="connsiteX168" fmla="*/ 3885662 w 11269336"/>
              <a:gd name="connsiteY168" fmla="*/ 2138740 h 2323145"/>
              <a:gd name="connsiteX169" fmla="*/ 3868627 w 11269336"/>
              <a:gd name="connsiteY169" fmla="*/ 2130023 h 2323145"/>
              <a:gd name="connsiteX170" fmla="*/ 3819177 w 11269336"/>
              <a:gd name="connsiteY170" fmla="*/ 2142111 h 2323145"/>
              <a:gd name="connsiteX171" fmla="*/ 3769100 w 11269336"/>
              <a:gd name="connsiteY171" fmla="*/ 2131731 h 2323145"/>
              <a:gd name="connsiteX172" fmla="*/ 3562752 w 11269336"/>
              <a:gd name="connsiteY172" fmla="*/ 2131785 h 2323145"/>
              <a:gd name="connsiteX173" fmla="*/ 3541402 w 11269336"/>
              <a:gd name="connsiteY173" fmla="*/ 2106821 h 2323145"/>
              <a:gd name="connsiteX174" fmla="*/ 3365341 w 11269336"/>
              <a:gd name="connsiteY174" fmla="*/ 2077638 h 2323145"/>
              <a:gd name="connsiteX175" fmla="*/ 3170922 w 11269336"/>
              <a:gd name="connsiteY175" fmla="*/ 2115957 h 2323145"/>
              <a:gd name="connsiteX176" fmla="*/ 3156256 w 11269336"/>
              <a:gd name="connsiteY176" fmla="*/ 2124773 h 2323145"/>
              <a:gd name="connsiteX177" fmla="*/ 3140298 w 11269336"/>
              <a:gd name="connsiteY177" fmla="*/ 2129182 h 2323145"/>
              <a:gd name="connsiteX178" fmla="*/ 3138514 w 11269336"/>
              <a:gd name="connsiteY178" fmla="*/ 2128069 h 2323145"/>
              <a:gd name="connsiteX179" fmla="*/ 3120467 w 11269336"/>
              <a:gd name="connsiteY179" fmla="*/ 2128281 h 2323145"/>
              <a:gd name="connsiteX180" fmla="*/ 3116175 w 11269336"/>
              <a:gd name="connsiteY180" fmla="*/ 2131633 h 2323145"/>
              <a:gd name="connsiteX181" fmla="*/ 3103685 w 11269336"/>
              <a:gd name="connsiteY181" fmla="*/ 2132814 h 2323145"/>
              <a:gd name="connsiteX182" fmla="*/ 3078794 w 11269336"/>
              <a:gd name="connsiteY182" fmla="*/ 2137935 h 2323145"/>
              <a:gd name="connsiteX183" fmla="*/ 3074407 w 11269336"/>
              <a:gd name="connsiteY183" fmla="*/ 2136274 h 2323145"/>
              <a:gd name="connsiteX184" fmla="*/ 3037285 w 11269336"/>
              <a:gd name="connsiteY184" fmla="*/ 2139919 h 2323145"/>
              <a:gd name="connsiteX185" fmla="*/ 3036901 w 11269336"/>
              <a:gd name="connsiteY185" fmla="*/ 2138726 h 2323145"/>
              <a:gd name="connsiteX186" fmla="*/ 3026996 w 11269336"/>
              <a:gd name="connsiteY186" fmla="*/ 2134322 h 2323145"/>
              <a:gd name="connsiteX187" fmla="*/ 3007772 w 11269336"/>
              <a:gd name="connsiteY187" fmla="*/ 2128742 h 2323145"/>
              <a:gd name="connsiteX188" fmla="*/ 2965030 w 11269336"/>
              <a:gd name="connsiteY188" fmla="*/ 2100494 h 2323145"/>
              <a:gd name="connsiteX189" fmla="*/ 2926342 w 11269336"/>
              <a:gd name="connsiteY189" fmla="*/ 2104155 h 2323145"/>
              <a:gd name="connsiteX190" fmla="*/ 2918608 w 11269336"/>
              <a:gd name="connsiteY190" fmla="*/ 2104215 h 2323145"/>
              <a:gd name="connsiteX191" fmla="*/ 2918475 w 11269336"/>
              <a:gd name="connsiteY191" fmla="*/ 2103937 h 2323145"/>
              <a:gd name="connsiteX192" fmla="*/ 2910360 w 11269336"/>
              <a:gd name="connsiteY192" fmla="*/ 2103444 h 2323145"/>
              <a:gd name="connsiteX193" fmla="*/ 2904507 w 11269336"/>
              <a:gd name="connsiteY193" fmla="*/ 2104326 h 2323145"/>
              <a:gd name="connsiteX194" fmla="*/ 2889503 w 11269336"/>
              <a:gd name="connsiteY194" fmla="*/ 2104443 h 2323145"/>
              <a:gd name="connsiteX195" fmla="*/ 2884480 w 11269336"/>
              <a:gd name="connsiteY195" fmla="*/ 2102626 h 2323145"/>
              <a:gd name="connsiteX196" fmla="*/ 2882689 w 11269336"/>
              <a:gd name="connsiteY196" fmla="*/ 2099228 h 2323145"/>
              <a:gd name="connsiteX197" fmla="*/ 2881291 w 11269336"/>
              <a:gd name="connsiteY197" fmla="*/ 2099618 h 2323145"/>
              <a:gd name="connsiteX198" fmla="*/ 2853979 w 11269336"/>
              <a:gd name="connsiteY198" fmla="*/ 2090388 h 2323145"/>
              <a:gd name="connsiteX199" fmla="*/ 2791790 w 11269336"/>
              <a:gd name="connsiteY199" fmla="*/ 2080332 h 2323145"/>
              <a:gd name="connsiteX200" fmla="*/ 2755844 w 11269336"/>
              <a:gd name="connsiteY200" fmla="*/ 2078874 h 2323145"/>
              <a:gd name="connsiteX201" fmla="*/ 2657742 w 11269336"/>
              <a:gd name="connsiteY201" fmla="*/ 2070179 h 2323145"/>
              <a:gd name="connsiteX202" fmla="*/ 2559549 w 11269336"/>
              <a:gd name="connsiteY202" fmla="*/ 2057873 h 2323145"/>
              <a:gd name="connsiteX203" fmla="*/ 2512054 w 11269336"/>
              <a:gd name="connsiteY203" fmla="*/ 2031671 h 2323145"/>
              <a:gd name="connsiteX204" fmla="*/ 2506437 w 11269336"/>
              <a:gd name="connsiteY204" fmla="*/ 2030918 h 2323145"/>
              <a:gd name="connsiteX205" fmla="*/ 2491752 w 11269336"/>
              <a:gd name="connsiteY205" fmla="*/ 2033906 h 2323145"/>
              <a:gd name="connsiteX206" fmla="*/ 2486338 w 11269336"/>
              <a:gd name="connsiteY206" fmla="*/ 2035862 h 2323145"/>
              <a:gd name="connsiteX207" fmla="*/ 2478186 w 11269336"/>
              <a:gd name="connsiteY207" fmla="*/ 2036953 h 2323145"/>
              <a:gd name="connsiteX208" fmla="*/ 2477950 w 11269336"/>
              <a:gd name="connsiteY208" fmla="*/ 2036715 h 2323145"/>
              <a:gd name="connsiteX209" fmla="*/ 2470381 w 11269336"/>
              <a:gd name="connsiteY209" fmla="*/ 2038256 h 2323145"/>
              <a:gd name="connsiteX210" fmla="*/ 2433781 w 11269336"/>
              <a:gd name="connsiteY210" fmla="*/ 2049140 h 2323145"/>
              <a:gd name="connsiteX211" fmla="*/ 2381172 w 11269336"/>
              <a:gd name="connsiteY211" fmla="*/ 2030645 h 2323145"/>
              <a:gd name="connsiteX212" fmla="*/ 2360198 w 11269336"/>
              <a:gd name="connsiteY212" fmla="*/ 2029059 h 2323145"/>
              <a:gd name="connsiteX213" fmla="*/ 2348815 w 11269336"/>
              <a:gd name="connsiteY213" fmla="*/ 2026798 h 2323145"/>
              <a:gd name="connsiteX214" fmla="*/ 2347988 w 11269336"/>
              <a:gd name="connsiteY214" fmla="*/ 2025745 h 2323145"/>
              <a:gd name="connsiteX215" fmla="*/ 2312920 w 11269336"/>
              <a:gd name="connsiteY215" fmla="*/ 2036311 h 2323145"/>
              <a:gd name="connsiteX216" fmla="*/ 2307986 w 11269336"/>
              <a:gd name="connsiteY216" fmla="*/ 2035583 h 2323145"/>
              <a:gd name="connsiteX217" fmla="*/ 2285481 w 11269336"/>
              <a:gd name="connsiteY217" fmla="*/ 2045197 h 2323145"/>
              <a:gd name="connsiteX218" fmla="*/ 2273666 w 11269336"/>
              <a:gd name="connsiteY218" fmla="*/ 2048710 h 2323145"/>
              <a:gd name="connsiteX219" fmla="*/ 2270719 w 11269336"/>
              <a:gd name="connsiteY219" fmla="*/ 2052702 h 2323145"/>
              <a:gd name="connsiteX220" fmla="*/ 2253080 w 11269336"/>
              <a:gd name="connsiteY220" fmla="*/ 2056363 h 2323145"/>
              <a:gd name="connsiteX221" fmla="*/ 2250906 w 11269336"/>
              <a:gd name="connsiteY221" fmla="*/ 2055654 h 2323145"/>
              <a:gd name="connsiteX222" fmla="*/ 2236905 w 11269336"/>
              <a:gd name="connsiteY222" fmla="*/ 2062882 h 2323145"/>
              <a:gd name="connsiteX223" fmla="*/ 2225830 w 11269336"/>
              <a:gd name="connsiteY223" fmla="*/ 2074027 h 2323145"/>
              <a:gd name="connsiteX224" fmla="*/ 2073776 w 11269336"/>
              <a:gd name="connsiteY224" fmla="*/ 2089244 h 2323145"/>
              <a:gd name="connsiteX225" fmla="*/ 1948256 w 11269336"/>
              <a:gd name="connsiteY225" fmla="*/ 2146616 h 2323145"/>
              <a:gd name="connsiteX226" fmla="*/ 1865582 w 11269336"/>
              <a:gd name="connsiteY226" fmla="*/ 2153738 h 2323145"/>
              <a:gd name="connsiteX227" fmla="*/ 1835210 w 11269336"/>
              <a:gd name="connsiteY227" fmla="*/ 2134244 h 2323145"/>
              <a:gd name="connsiteX228" fmla="*/ 1632661 w 11269336"/>
              <a:gd name="connsiteY228" fmla="*/ 2173882 h 2323145"/>
              <a:gd name="connsiteX229" fmla="*/ 1579590 w 11269336"/>
              <a:gd name="connsiteY229" fmla="*/ 2173680 h 2323145"/>
              <a:gd name="connsiteX230" fmla="*/ 1535601 w 11269336"/>
              <a:gd name="connsiteY230" fmla="*/ 2194590 h 2323145"/>
              <a:gd name="connsiteX231" fmla="*/ 1515594 w 11269336"/>
              <a:gd name="connsiteY231" fmla="*/ 2189622 h 2323145"/>
              <a:gd name="connsiteX232" fmla="*/ 1512113 w 11269336"/>
              <a:gd name="connsiteY232" fmla="*/ 2188534 h 2323145"/>
              <a:gd name="connsiteX233" fmla="*/ 1498838 w 11269336"/>
              <a:gd name="connsiteY233" fmla="*/ 2189213 h 2323145"/>
              <a:gd name="connsiteX234" fmla="*/ 1494279 w 11269336"/>
              <a:gd name="connsiteY234" fmla="*/ 2183112 h 2323145"/>
              <a:gd name="connsiteX235" fmla="*/ 1473714 w 11269336"/>
              <a:gd name="connsiteY235" fmla="*/ 2179625 h 2323145"/>
              <a:gd name="connsiteX236" fmla="*/ 1449503 w 11269336"/>
              <a:gd name="connsiteY236" fmla="*/ 2182633 h 2323145"/>
              <a:gd name="connsiteX237" fmla="*/ 1266687 w 11269336"/>
              <a:gd name="connsiteY237" fmla="*/ 2212688 h 2323145"/>
              <a:gd name="connsiteX238" fmla="*/ 1239614 w 11269336"/>
              <a:gd name="connsiteY238" fmla="*/ 2209727 h 2323145"/>
              <a:gd name="connsiteX239" fmla="*/ 1202436 w 11269336"/>
              <a:gd name="connsiteY239" fmla="*/ 2209817 h 2323145"/>
              <a:gd name="connsiteX240" fmla="*/ 1136097 w 11269336"/>
              <a:gd name="connsiteY240" fmla="*/ 2205112 h 2323145"/>
              <a:gd name="connsiteX241" fmla="*/ 988232 w 11269336"/>
              <a:gd name="connsiteY241" fmla="*/ 2235635 h 2323145"/>
              <a:gd name="connsiteX242" fmla="*/ 981959 w 11269336"/>
              <a:gd name="connsiteY242" fmla="*/ 2231607 h 2323145"/>
              <a:gd name="connsiteX243" fmla="*/ 938600 w 11269336"/>
              <a:gd name="connsiteY243" fmla="*/ 2238113 h 2323145"/>
              <a:gd name="connsiteX244" fmla="*/ 791788 w 11269336"/>
              <a:gd name="connsiteY244" fmla="*/ 2293224 h 2323145"/>
              <a:gd name="connsiteX245" fmla="*/ 706914 w 11269336"/>
              <a:gd name="connsiteY245" fmla="*/ 2305046 h 2323145"/>
              <a:gd name="connsiteX246" fmla="*/ 675971 w 11269336"/>
              <a:gd name="connsiteY246" fmla="*/ 2304030 h 2323145"/>
              <a:gd name="connsiteX247" fmla="*/ 624180 w 11269336"/>
              <a:gd name="connsiteY247" fmla="*/ 2302650 h 2323145"/>
              <a:gd name="connsiteX248" fmla="*/ 583453 w 11269336"/>
              <a:gd name="connsiteY248" fmla="*/ 2288788 h 2323145"/>
              <a:gd name="connsiteX249" fmla="*/ 540946 w 11269336"/>
              <a:gd name="connsiteY249" fmla="*/ 2292721 h 2323145"/>
              <a:gd name="connsiteX250" fmla="*/ 533680 w 11269336"/>
              <a:gd name="connsiteY250" fmla="*/ 2310233 h 2323145"/>
              <a:gd name="connsiteX251" fmla="*/ 487366 w 11269336"/>
              <a:gd name="connsiteY251" fmla="*/ 2309053 h 2323145"/>
              <a:gd name="connsiteX252" fmla="*/ 416820 w 11269336"/>
              <a:gd name="connsiteY252" fmla="*/ 2305443 h 2323145"/>
              <a:gd name="connsiteX253" fmla="*/ 376805 w 11269336"/>
              <a:gd name="connsiteY253" fmla="*/ 2307647 h 2323145"/>
              <a:gd name="connsiteX254" fmla="*/ 266777 w 11269336"/>
              <a:gd name="connsiteY254" fmla="*/ 2309012 h 2323145"/>
              <a:gd name="connsiteX255" fmla="*/ 156013 w 11269336"/>
              <a:gd name="connsiteY255" fmla="*/ 2306832 h 2323145"/>
              <a:gd name="connsiteX256" fmla="*/ 87258 w 11269336"/>
              <a:gd name="connsiteY256" fmla="*/ 2285511 h 2323145"/>
              <a:gd name="connsiteX257" fmla="*/ 23798 w 11269336"/>
              <a:gd name="connsiteY257" fmla="*/ 2281822 h 2323145"/>
              <a:gd name="connsiteX258" fmla="*/ 0 w 11269336"/>
              <a:gd name="connsiteY258" fmla="*/ 2285369 h 2323145"/>
              <a:gd name="connsiteX259" fmla="*/ 0 w 11269336"/>
              <a:gd name="connsiteY25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83151 w 11269336"/>
              <a:gd name="connsiteY149" fmla="*/ 2201140 h 2323145"/>
              <a:gd name="connsiteX150" fmla="*/ 4366646 w 11269336"/>
              <a:gd name="connsiteY150" fmla="*/ 2198564 h 2323145"/>
              <a:gd name="connsiteX151" fmla="*/ 4354009 w 11269336"/>
              <a:gd name="connsiteY151" fmla="*/ 2204984 h 2323145"/>
              <a:gd name="connsiteX152" fmla="*/ 4348284 w 11269336"/>
              <a:gd name="connsiteY152" fmla="*/ 2205270 h 2323145"/>
              <a:gd name="connsiteX153" fmla="*/ 4333906 w 11269336"/>
              <a:gd name="connsiteY153" fmla="*/ 2205251 h 2323145"/>
              <a:gd name="connsiteX154" fmla="*/ 4308819 w 11269336"/>
              <a:gd name="connsiteY154" fmla="*/ 2203822 h 2323145"/>
              <a:gd name="connsiteX155" fmla="*/ 4301210 w 11269336"/>
              <a:gd name="connsiteY155" fmla="*/ 2204456 h 2323145"/>
              <a:gd name="connsiteX156" fmla="*/ 4283095 w 11269336"/>
              <a:gd name="connsiteY156" fmla="*/ 2198177 h 2323145"/>
              <a:gd name="connsiteX157" fmla="*/ 4250119 w 11269336"/>
              <a:gd name="connsiteY157" fmla="*/ 2196342 h 2323145"/>
              <a:gd name="connsiteX158" fmla="*/ 4189203 w 11269336"/>
              <a:gd name="connsiteY158" fmla="*/ 2178994 h 2323145"/>
              <a:gd name="connsiteX159" fmla="*/ 4154035 w 11269336"/>
              <a:gd name="connsiteY159" fmla="*/ 2171950 h 2323145"/>
              <a:gd name="connsiteX160" fmla="*/ 4129569 w 11269336"/>
              <a:gd name="connsiteY160" fmla="*/ 2163850 h 2323145"/>
              <a:gd name="connsiteX161" fmla="*/ 4061250 w 11269336"/>
              <a:gd name="connsiteY161" fmla="*/ 2159236 h 2323145"/>
              <a:gd name="connsiteX162" fmla="*/ 3945480 w 11269336"/>
              <a:gd name="connsiteY162" fmla="*/ 2158279 h 2323145"/>
              <a:gd name="connsiteX163" fmla="*/ 3921468 w 11269336"/>
              <a:gd name="connsiteY163" fmla="*/ 2156588 h 2323145"/>
              <a:gd name="connsiteX164" fmla="*/ 3903348 w 11269336"/>
              <a:gd name="connsiteY164" fmla="*/ 2149220 h 2323145"/>
              <a:gd name="connsiteX165" fmla="*/ 3901342 w 11269336"/>
              <a:gd name="connsiteY165" fmla="*/ 2142355 h 2323145"/>
              <a:gd name="connsiteX166" fmla="*/ 3888539 w 11269336"/>
              <a:gd name="connsiteY166" fmla="*/ 2140476 h 2323145"/>
              <a:gd name="connsiteX167" fmla="*/ 3885662 w 11269336"/>
              <a:gd name="connsiteY167" fmla="*/ 2138740 h 2323145"/>
              <a:gd name="connsiteX168" fmla="*/ 3868627 w 11269336"/>
              <a:gd name="connsiteY168" fmla="*/ 2130023 h 2323145"/>
              <a:gd name="connsiteX169" fmla="*/ 3819177 w 11269336"/>
              <a:gd name="connsiteY169" fmla="*/ 2142111 h 2323145"/>
              <a:gd name="connsiteX170" fmla="*/ 3769100 w 11269336"/>
              <a:gd name="connsiteY170" fmla="*/ 2131731 h 2323145"/>
              <a:gd name="connsiteX171" fmla="*/ 3562752 w 11269336"/>
              <a:gd name="connsiteY171" fmla="*/ 2131785 h 2323145"/>
              <a:gd name="connsiteX172" fmla="*/ 3541402 w 11269336"/>
              <a:gd name="connsiteY172" fmla="*/ 2106821 h 2323145"/>
              <a:gd name="connsiteX173" fmla="*/ 3365341 w 11269336"/>
              <a:gd name="connsiteY173" fmla="*/ 2077638 h 2323145"/>
              <a:gd name="connsiteX174" fmla="*/ 3170922 w 11269336"/>
              <a:gd name="connsiteY174" fmla="*/ 2115957 h 2323145"/>
              <a:gd name="connsiteX175" fmla="*/ 3156256 w 11269336"/>
              <a:gd name="connsiteY175" fmla="*/ 2124773 h 2323145"/>
              <a:gd name="connsiteX176" fmla="*/ 3140298 w 11269336"/>
              <a:gd name="connsiteY176" fmla="*/ 2129182 h 2323145"/>
              <a:gd name="connsiteX177" fmla="*/ 3138514 w 11269336"/>
              <a:gd name="connsiteY177" fmla="*/ 2128069 h 2323145"/>
              <a:gd name="connsiteX178" fmla="*/ 3120467 w 11269336"/>
              <a:gd name="connsiteY178" fmla="*/ 2128281 h 2323145"/>
              <a:gd name="connsiteX179" fmla="*/ 3116175 w 11269336"/>
              <a:gd name="connsiteY179" fmla="*/ 2131633 h 2323145"/>
              <a:gd name="connsiteX180" fmla="*/ 3103685 w 11269336"/>
              <a:gd name="connsiteY180" fmla="*/ 2132814 h 2323145"/>
              <a:gd name="connsiteX181" fmla="*/ 3078794 w 11269336"/>
              <a:gd name="connsiteY181" fmla="*/ 2137935 h 2323145"/>
              <a:gd name="connsiteX182" fmla="*/ 3074407 w 11269336"/>
              <a:gd name="connsiteY182" fmla="*/ 2136274 h 2323145"/>
              <a:gd name="connsiteX183" fmla="*/ 3037285 w 11269336"/>
              <a:gd name="connsiteY183" fmla="*/ 2139919 h 2323145"/>
              <a:gd name="connsiteX184" fmla="*/ 3036901 w 11269336"/>
              <a:gd name="connsiteY184" fmla="*/ 2138726 h 2323145"/>
              <a:gd name="connsiteX185" fmla="*/ 3026996 w 11269336"/>
              <a:gd name="connsiteY185" fmla="*/ 2134322 h 2323145"/>
              <a:gd name="connsiteX186" fmla="*/ 3007772 w 11269336"/>
              <a:gd name="connsiteY186" fmla="*/ 2128742 h 2323145"/>
              <a:gd name="connsiteX187" fmla="*/ 2965030 w 11269336"/>
              <a:gd name="connsiteY187" fmla="*/ 2100494 h 2323145"/>
              <a:gd name="connsiteX188" fmla="*/ 2926342 w 11269336"/>
              <a:gd name="connsiteY188" fmla="*/ 2104155 h 2323145"/>
              <a:gd name="connsiteX189" fmla="*/ 2918608 w 11269336"/>
              <a:gd name="connsiteY189" fmla="*/ 2104215 h 2323145"/>
              <a:gd name="connsiteX190" fmla="*/ 2918475 w 11269336"/>
              <a:gd name="connsiteY190" fmla="*/ 2103937 h 2323145"/>
              <a:gd name="connsiteX191" fmla="*/ 2910360 w 11269336"/>
              <a:gd name="connsiteY191" fmla="*/ 2103444 h 2323145"/>
              <a:gd name="connsiteX192" fmla="*/ 2904507 w 11269336"/>
              <a:gd name="connsiteY192" fmla="*/ 2104326 h 2323145"/>
              <a:gd name="connsiteX193" fmla="*/ 2889503 w 11269336"/>
              <a:gd name="connsiteY193" fmla="*/ 2104443 h 2323145"/>
              <a:gd name="connsiteX194" fmla="*/ 2884480 w 11269336"/>
              <a:gd name="connsiteY194" fmla="*/ 2102626 h 2323145"/>
              <a:gd name="connsiteX195" fmla="*/ 2882689 w 11269336"/>
              <a:gd name="connsiteY195" fmla="*/ 2099228 h 2323145"/>
              <a:gd name="connsiteX196" fmla="*/ 2881291 w 11269336"/>
              <a:gd name="connsiteY196" fmla="*/ 2099618 h 2323145"/>
              <a:gd name="connsiteX197" fmla="*/ 2853979 w 11269336"/>
              <a:gd name="connsiteY197" fmla="*/ 2090388 h 2323145"/>
              <a:gd name="connsiteX198" fmla="*/ 2791790 w 11269336"/>
              <a:gd name="connsiteY198" fmla="*/ 2080332 h 2323145"/>
              <a:gd name="connsiteX199" fmla="*/ 2755844 w 11269336"/>
              <a:gd name="connsiteY199" fmla="*/ 2078874 h 2323145"/>
              <a:gd name="connsiteX200" fmla="*/ 2657742 w 11269336"/>
              <a:gd name="connsiteY200" fmla="*/ 2070179 h 2323145"/>
              <a:gd name="connsiteX201" fmla="*/ 2559549 w 11269336"/>
              <a:gd name="connsiteY201" fmla="*/ 2057873 h 2323145"/>
              <a:gd name="connsiteX202" fmla="*/ 2512054 w 11269336"/>
              <a:gd name="connsiteY202" fmla="*/ 2031671 h 2323145"/>
              <a:gd name="connsiteX203" fmla="*/ 2506437 w 11269336"/>
              <a:gd name="connsiteY203" fmla="*/ 2030918 h 2323145"/>
              <a:gd name="connsiteX204" fmla="*/ 2491752 w 11269336"/>
              <a:gd name="connsiteY204" fmla="*/ 2033906 h 2323145"/>
              <a:gd name="connsiteX205" fmla="*/ 2486338 w 11269336"/>
              <a:gd name="connsiteY205" fmla="*/ 2035862 h 2323145"/>
              <a:gd name="connsiteX206" fmla="*/ 2478186 w 11269336"/>
              <a:gd name="connsiteY206" fmla="*/ 2036953 h 2323145"/>
              <a:gd name="connsiteX207" fmla="*/ 2477950 w 11269336"/>
              <a:gd name="connsiteY207" fmla="*/ 2036715 h 2323145"/>
              <a:gd name="connsiteX208" fmla="*/ 2470381 w 11269336"/>
              <a:gd name="connsiteY208" fmla="*/ 2038256 h 2323145"/>
              <a:gd name="connsiteX209" fmla="*/ 2433781 w 11269336"/>
              <a:gd name="connsiteY209" fmla="*/ 2049140 h 2323145"/>
              <a:gd name="connsiteX210" fmla="*/ 2381172 w 11269336"/>
              <a:gd name="connsiteY210" fmla="*/ 2030645 h 2323145"/>
              <a:gd name="connsiteX211" fmla="*/ 2360198 w 11269336"/>
              <a:gd name="connsiteY211" fmla="*/ 2029059 h 2323145"/>
              <a:gd name="connsiteX212" fmla="*/ 2348815 w 11269336"/>
              <a:gd name="connsiteY212" fmla="*/ 2026798 h 2323145"/>
              <a:gd name="connsiteX213" fmla="*/ 2347988 w 11269336"/>
              <a:gd name="connsiteY213" fmla="*/ 2025745 h 2323145"/>
              <a:gd name="connsiteX214" fmla="*/ 2312920 w 11269336"/>
              <a:gd name="connsiteY214" fmla="*/ 2036311 h 2323145"/>
              <a:gd name="connsiteX215" fmla="*/ 2307986 w 11269336"/>
              <a:gd name="connsiteY215" fmla="*/ 2035583 h 2323145"/>
              <a:gd name="connsiteX216" fmla="*/ 2285481 w 11269336"/>
              <a:gd name="connsiteY216" fmla="*/ 2045197 h 2323145"/>
              <a:gd name="connsiteX217" fmla="*/ 2273666 w 11269336"/>
              <a:gd name="connsiteY217" fmla="*/ 2048710 h 2323145"/>
              <a:gd name="connsiteX218" fmla="*/ 2270719 w 11269336"/>
              <a:gd name="connsiteY218" fmla="*/ 2052702 h 2323145"/>
              <a:gd name="connsiteX219" fmla="*/ 2253080 w 11269336"/>
              <a:gd name="connsiteY219" fmla="*/ 2056363 h 2323145"/>
              <a:gd name="connsiteX220" fmla="*/ 2250906 w 11269336"/>
              <a:gd name="connsiteY220" fmla="*/ 2055654 h 2323145"/>
              <a:gd name="connsiteX221" fmla="*/ 2236905 w 11269336"/>
              <a:gd name="connsiteY221" fmla="*/ 2062882 h 2323145"/>
              <a:gd name="connsiteX222" fmla="*/ 2225830 w 11269336"/>
              <a:gd name="connsiteY222" fmla="*/ 2074027 h 2323145"/>
              <a:gd name="connsiteX223" fmla="*/ 2073776 w 11269336"/>
              <a:gd name="connsiteY223" fmla="*/ 2089244 h 2323145"/>
              <a:gd name="connsiteX224" fmla="*/ 1948256 w 11269336"/>
              <a:gd name="connsiteY224" fmla="*/ 2146616 h 2323145"/>
              <a:gd name="connsiteX225" fmla="*/ 1865582 w 11269336"/>
              <a:gd name="connsiteY225" fmla="*/ 2153738 h 2323145"/>
              <a:gd name="connsiteX226" fmla="*/ 1835210 w 11269336"/>
              <a:gd name="connsiteY226" fmla="*/ 2134244 h 2323145"/>
              <a:gd name="connsiteX227" fmla="*/ 1632661 w 11269336"/>
              <a:gd name="connsiteY227" fmla="*/ 2173882 h 2323145"/>
              <a:gd name="connsiteX228" fmla="*/ 1579590 w 11269336"/>
              <a:gd name="connsiteY228" fmla="*/ 2173680 h 2323145"/>
              <a:gd name="connsiteX229" fmla="*/ 1535601 w 11269336"/>
              <a:gd name="connsiteY229" fmla="*/ 2194590 h 2323145"/>
              <a:gd name="connsiteX230" fmla="*/ 1515594 w 11269336"/>
              <a:gd name="connsiteY230" fmla="*/ 2189622 h 2323145"/>
              <a:gd name="connsiteX231" fmla="*/ 1512113 w 11269336"/>
              <a:gd name="connsiteY231" fmla="*/ 2188534 h 2323145"/>
              <a:gd name="connsiteX232" fmla="*/ 1498838 w 11269336"/>
              <a:gd name="connsiteY232" fmla="*/ 2189213 h 2323145"/>
              <a:gd name="connsiteX233" fmla="*/ 1494279 w 11269336"/>
              <a:gd name="connsiteY233" fmla="*/ 2183112 h 2323145"/>
              <a:gd name="connsiteX234" fmla="*/ 1473714 w 11269336"/>
              <a:gd name="connsiteY234" fmla="*/ 2179625 h 2323145"/>
              <a:gd name="connsiteX235" fmla="*/ 1449503 w 11269336"/>
              <a:gd name="connsiteY235" fmla="*/ 2182633 h 2323145"/>
              <a:gd name="connsiteX236" fmla="*/ 1266687 w 11269336"/>
              <a:gd name="connsiteY236" fmla="*/ 2212688 h 2323145"/>
              <a:gd name="connsiteX237" fmla="*/ 1239614 w 11269336"/>
              <a:gd name="connsiteY237" fmla="*/ 2209727 h 2323145"/>
              <a:gd name="connsiteX238" fmla="*/ 1202436 w 11269336"/>
              <a:gd name="connsiteY238" fmla="*/ 2209817 h 2323145"/>
              <a:gd name="connsiteX239" fmla="*/ 1136097 w 11269336"/>
              <a:gd name="connsiteY239" fmla="*/ 2205112 h 2323145"/>
              <a:gd name="connsiteX240" fmla="*/ 988232 w 11269336"/>
              <a:gd name="connsiteY240" fmla="*/ 2235635 h 2323145"/>
              <a:gd name="connsiteX241" fmla="*/ 981959 w 11269336"/>
              <a:gd name="connsiteY241" fmla="*/ 2231607 h 2323145"/>
              <a:gd name="connsiteX242" fmla="*/ 938600 w 11269336"/>
              <a:gd name="connsiteY242" fmla="*/ 2238113 h 2323145"/>
              <a:gd name="connsiteX243" fmla="*/ 791788 w 11269336"/>
              <a:gd name="connsiteY243" fmla="*/ 2293224 h 2323145"/>
              <a:gd name="connsiteX244" fmla="*/ 706914 w 11269336"/>
              <a:gd name="connsiteY244" fmla="*/ 2305046 h 2323145"/>
              <a:gd name="connsiteX245" fmla="*/ 675971 w 11269336"/>
              <a:gd name="connsiteY245" fmla="*/ 2304030 h 2323145"/>
              <a:gd name="connsiteX246" fmla="*/ 624180 w 11269336"/>
              <a:gd name="connsiteY246" fmla="*/ 2302650 h 2323145"/>
              <a:gd name="connsiteX247" fmla="*/ 583453 w 11269336"/>
              <a:gd name="connsiteY247" fmla="*/ 2288788 h 2323145"/>
              <a:gd name="connsiteX248" fmla="*/ 540946 w 11269336"/>
              <a:gd name="connsiteY248" fmla="*/ 2292721 h 2323145"/>
              <a:gd name="connsiteX249" fmla="*/ 533680 w 11269336"/>
              <a:gd name="connsiteY249" fmla="*/ 2310233 h 2323145"/>
              <a:gd name="connsiteX250" fmla="*/ 487366 w 11269336"/>
              <a:gd name="connsiteY250" fmla="*/ 2309053 h 2323145"/>
              <a:gd name="connsiteX251" fmla="*/ 416820 w 11269336"/>
              <a:gd name="connsiteY251" fmla="*/ 2305443 h 2323145"/>
              <a:gd name="connsiteX252" fmla="*/ 376805 w 11269336"/>
              <a:gd name="connsiteY252" fmla="*/ 2307647 h 2323145"/>
              <a:gd name="connsiteX253" fmla="*/ 266777 w 11269336"/>
              <a:gd name="connsiteY253" fmla="*/ 2309012 h 2323145"/>
              <a:gd name="connsiteX254" fmla="*/ 156013 w 11269336"/>
              <a:gd name="connsiteY254" fmla="*/ 2306832 h 2323145"/>
              <a:gd name="connsiteX255" fmla="*/ 87258 w 11269336"/>
              <a:gd name="connsiteY255" fmla="*/ 2285511 h 2323145"/>
              <a:gd name="connsiteX256" fmla="*/ 23798 w 11269336"/>
              <a:gd name="connsiteY256" fmla="*/ 2281822 h 2323145"/>
              <a:gd name="connsiteX257" fmla="*/ 0 w 11269336"/>
              <a:gd name="connsiteY257" fmla="*/ 2285369 h 2323145"/>
              <a:gd name="connsiteX258" fmla="*/ 0 w 11269336"/>
              <a:gd name="connsiteY25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66646 w 11269336"/>
              <a:gd name="connsiteY149" fmla="*/ 2198564 h 2323145"/>
              <a:gd name="connsiteX150" fmla="*/ 4354009 w 11269336"/>
              <a:gd name="connsiteY150" fmla="*/ 2204984 h 2323145"/>
              <a:gd name="connsiteX151" fmla="*/ 4348284 w 11269336"/>
              <a:gd name="connsiteY151" fmla="*/ 2205270 h 2323145"/>
              <a:gd name="connsiteX152" fmla="*/ 4333906 w 11269336"/>
              <a:gd name="connsiteY152" fmla="*/ 2205251 h 2323145"/>
              <a:gd name="connsiteX153" fmla="*/ 4308819 w 11269336"/>
              <a:gd name="connsiteY153" fmla="*/ 2203822 h 2323145"/>
              <a:gd name="connsiteX154" fmla="*/ 4301210 w 11269336"/>
              <a:gd name="connsiteY154" fmla="*/ 2204456 h 2323145"/>
              <a:gd name="connsiteX155" fmla="*/ 4283095 w 11269336"/>
              <a:gd name="connsiteY155" fmla="*/ 2198177 h 2323145"/>
              <a:gd name="connsiteX156" fmla="*/ 4250119 w 11269336"/>
              <a:gd name="connsiteY156" fmla="*/ 2196342 h 2323145"/>
              <a:gd name="connsiteX157" fmla="*/ 4189203 w 11269336"/>
              <a:gd name="connsiteY157" fmla="*/ 2178994 h 2323145"/>
              <a:gd name="connsiteX158" fmla="*/ 4154035 w 11269336"/>
              <a:gd name="connsiteY158" fmla="*/ 2171950 h 2323145"/>
              <a:gd name="connsiteX159" fmla="*/ 4129569 w 11269336"/>
              <a:gd name="connsiteY159" fmla="*/ 2163850 h 2323145"/>
              <a:gd name="connsiteX160" fmla="*/ 4061250 w 11269336"/>
              <a:gd name="connsiteY160" fmla="*/ 2159236 h 2323145"/>
              <a:gd name="connsiteX161" fmla="*/ 3945480 w 11269336"/>
              <a:gd name="connsiteY161" fmla="*/ 2158279 h 2323145"/>
              <a:gd name="connsiteX162" fmla="*/ 3921468 w 11269336"/>
              <a:gd name="connsiteY162" fmla="*/ 2156588 h 2323145"/>
              <a:gd name="connsiteX163" fmla="*/ 3903348 w 11269336"/>
              <a:gd name="connsiteY163" fmla="*/ 2149220 h 2323145"/>
              <a:gd name="connsiteX164" fmla="*/ 3901342 w 11269336"/>
              <a:gd name="connsiteY164" fmla="*/ 2142355 h 2323145"/>
              <a:gd name="connsiteX165" fmla="*/ 3888539 w 11269336"/>
              <a:gd name="connsiteY165" fmla="*/ 2140476 h 2323145"/>
              <a:gd name="connsiteX166" fmla="*/ 3885662 w 11269336"/>
              <a:gd name="connsiteY166" fmla="*/ 2138740 h 2323145"/>
              <a:gd name="connsiteX167" fmla="*/ 3868627 w 11269336"/>
              <a:gd name="connsiteY167" fmla="*/ 2130023 h 2323145"/>
              <a:gd name="connsiteX168" fmla="*/ 3819177 w 11269336"/>
              <a:gd name="connsiteY168" fmla="*/ 2142111 h 2323145"/>
              <a:gd name="connsiteX169" fmla="*/ 3769100 w 11269336"/>
              <a:gd name="connsiteY169" fmla="*/ 2131731 h 2323145"/>
              <a:gd name="connsiteX170" fmla="*/ 3562752 w 11269336"/>
              <a:gd name="connsiteY170" fmla="*/ 2131785 h 2323145"/>
              <a:gd name="connsiteX171" fmla="*/ 3541402 w 11269336"/>
              <a:gd name="connsiteY171" fmla="*/ 2106821 h 2323145"/>
              <a:gd name="connsiteX172" fmla="*/ 3365341 w 11269336"/>
              <a:gd name="connsiteY172" fmla="*/ 2077638 h 2323145"/>
              <a:gd name="connsiteX173" fmla="*/ 3170922 w 11269336"/>
              <a:gd name="connsiteY173" fmla="*/ 2115957 h 2323145"/>
              <a:gd name="connsiteX174" fmla="*/ 3156256 w 11269336"/>
              <a:gd name="connsiteY174" fmla="*/ 2124773 h 2323145"/>
              <a:gd name="connsiteX175" fmla="*/ 3140298 w 11269336"/>
              <a:gd name="connsiteY175" fmla="*/ 2129182 h 2323145"/>
              <a:gd name="connsiteX176" fmla="*/ 3138514 w 11269336"/>
              <a:gd name="connsiteY176" fmla="*/ 2128069 h 2323145"/>
              <a:gd name="connsiteX177" fmla="*/ 3120467 w 11269336"/>
              <a:gd name="connsiteY177" fmla="*/ 2128281 h 2323145"/>
              <a:gd name="connsiteX178" fmla="*/ 3116175 w 11269336"/>
              <a:gd name="connsiteY178" fmla="*/ 2131633 h 2323145"/>
              <a:gd name="connsiteX179" fmla="*/ 3103685 w 11269336"/>
              <a:gd name="connsiteY179" fmla="*/ 2132814 h 2323145"/>
              <a:gd name="connsiteX180" fmla="*/ 3078794 w 11269336"/>
              <a:gd name="connsiteY180" fmla="*/ 2137935 h 2323145"/>
              <a:gd name="connsiteX181" fmla="*/ 3074407 w 11269336"/>
              <a:gd name="connsiteY181" fmla="*/ 2136274 h 2323145"/>
              <a:gd name="connsiteX182" fmla="*/ 3037285 w 11269336"/>
              <a:gd name="connsiteY182" fmla="*/ 2139919 h 2323145"/>
              <a:gd name="connsiteX183" fmla="*/ 3036901 w 11269336"/>
              <a:gd name="connsiteY183" fmla="*/ 2138726 h 2323145"/>
              <a:gd name="connsiteX184" fmla="*/ 3026996 w 11269336"/>
              <a:gd name="connsiteY184" fmla="*/ 2134322 h 2323145"/>
              <a:gd name="connsiteX185" fmla="*/ 3007772 w 11269336"/>
              <a:gd name="connsiteY185" fmla="*/ 2128742 h 2323145"/>
              <a:gd name="connsiteX186" fmla="*/ 2965030 w 11269336"/>
              <a:gd name="connsiteY186" fmla="*/ 2100494 h 2323145"/>
              <a:gd name="connsiteX187" fmla="*/ 2926342 w 11269336"/>
              <a:gd name="connsiteY187" fmla="*/ 2104155 h 2323145"/>
              <a:gd name="connsiteX188" fmla="*/ 2918608 w 11269336"/>
              <a:gd name="connsiteY188" fmla="*/ 2104215 h 2323145"/>
              <a:gd name="connsiteX189" fmla="*/ 2918475 w 11269336"/>
              <a:gd name="connsiteY189" fmla="*/ 2103937 h 2323145"/>
              <a:gd name="connsiteX190" fmla="*/ 2910360 w 11269336"/>
              <a:gd name="connsiteY190" fmla="*/ 2103444 h 2323145"/>
              <a:gd name="connsiteX191" fmla="*/ 2904507 w 11269336"/>
              <a:gd name="connsiteY191" fmla="*/ 2104326 h 2323145"/>
              <a:gd name="connsiteX192" fmla="*/ 2889503 w 11269336"/>
              <a:gd name="connsiteY192" fmla="*/ 2104443 h 2323145"/>
              <a:gd name="connsiteX193" fmla="*/ 2884480 w 11269336"/>
              <a:gd name="connsiteY193" fmla="*/ 2102626 h 2323145"/>
              <a:gd name="connsiteX194" fmla="*/ 2882689 w 11269336"/>
              <a:gd name="connsiteY194" fmla="*/ 2099228 h 2323145"/>
              <a:gd name="connsiteX195" fmla="*/ 2881291 w 11269336"/>
              <a:gd name="connsiteY195" fmla="*/ 2099618 h 2323145"/>
              <a:gd name="connsiteX196" fmla="*/ 2853979 w 11269336"/>
              <a:gd name="connsiteY196" fmla="*/ 2090388 h 2323145"/>
              <a:gd name="connsiteX197" fmla="*/ 2791790 w 11269336"/>
              <a:gd name="connsiteY197" fmla="*/ 2080332 h 2323145"/>
              <a:gd name="connsiteX198" fmla="*/ 2755844 w 11269336"/>
              <a:gd name="connsiteY198" fmla="*/ 2078874 h 2323145"/>
              <a:gd name="connsiteX199" fmla="*/ 2657742 w 11269336"/>
              <a:gd name="connsiteY199" fmla="*/ 2070179 h 2323145"/>
              <a:gd name="connsiteX200" fmla="*/ 2559549 w 11269336"/>
              <a:gd name="connsiteY200" fmla="*/ 2057873 h 2323145"/>
              <a:gd name="connsiteX201" fmla="*/ 2512054 w 11269336"/>
              <a:gd name="connsiteY201" fmla="*/ 2031671 h 2323145"/>
              <a:gd name="connsiteX202" fmla="*/ 2506437 w 11269336"/>
              <a:gd name="connsiteY202" fmla="*/ 2030918 h 2323145"/>
              <a:gd name="connsiteX203" fmla="*/ 2491752 w 11269336"/>
              <a:gd name="connsiteY203" fmla="*/ 2033906 h 2323145"/>
              <a:gd name="connsiteX204" fmla="*/ 2486338 w 11269336"/>
              <a:gd name="connsiteY204" fmla="*/ 2035862 h 2323145"/>
              <a:gd name="connsiteX205" fmla="*/ 2478186 w 11269336"/>
              <a:gd name="connsiteY205" fmla="*/ 2036953 h 2323145"/>
              <a:gd name="connsiteX206" fmla="*/ 2477950 w 11269336"/>
              <a:gd name="connsiteY206" fmla="*/ 2036715 h 2323145"/>
              <a:gd name="connsiteX207" fmla="*/ 2470381 w 11269336"/>
              <a:gd name="connsiteY207" fmla="*/ 2038256 h 2323145"/>
              <a:gd name="connsiteX208" fmla="*/ 2433781 w 11269336"/>
              <a:gd name="connsiteY208" fmla="*/ 2049140 h 2323145"/>
              <a:gd name="connsiteX209" fmla="*/ 2381172 w 11269336"/>
              <a:gd name="connsiteY209" fmla="*/ 2030645 h 2323145"/>
              <a:gd name="connsiteX210" fmla="*/ 2360198 w 11269336"/>
              <a:gd name="connsiteY210" fmla="*/ 2029059 h 2323145"/>
              <a:gd name="connsiteX211" fmla="*/ 2348815 w 11269336"/>
              <a:gd name="connsiteY211" fmla="*/ 2026798 h 2323145"/>
              <a:gd name="connsiteX212" fmla="*/ 2347988 w 11269336"/>
              <a:gd name="connsiteY212" fmla="*/ 2025745 h 2323145"/>
              <a:gd name="connsiteX213" fmla="*/ 2312920 w 11269336"/>
              <a:gd name="connsiteY213" fmla="*/ 2036311 h 2323145"/>
              <a:gd name="connsiteX214" fmla="*/ 2307986 w 11269336"/>
              <a:gd name="connsiteY214" fmla="*/ 2035583 h 2323145"/>
              <a:gd name="connsiteX215" fmla="*/ 2285481 w 11269336"/>
              <a:gd name="connsiteY215" fmla="*/ 2045197 h 2323145"/>
              <a:gd name="connsiteX216" fmla="*/ 2273666 w 11269336"/>
              <a:gd name="connsiteY216" fmla="*/ 2048710 h 2323145"/>
              <a:gd name="connsiteX217" fmla="*/ 2270719 w 11269336"/>
              <a:gd name="connsiteY217" fmla="*/ 2052702 h 2323145"/>
              <a:gd name="connsiteX218" fmla="*/ 2253080 w 11269336"/>
              <a:gd name="connsiteY218" fmla="*/ 2056363 h 2323145"/>
              <a:gd name="connsiteX219" fmla="*/ 2250906 w 11269336"/>
              <a:gd name="connsiteY219" fmla="*/ 2055654 h 2323145"/>
              <a:gd name="connsiteX220" fmla="*/ 2236905 w 11269336"/>
              <a:gd name="connsiteY220" fmla="*/ 2062882 h 2323145"/>
              <a:gd name="connsiteX221" fmla="*/ 2225830 w 11269336"/>
              <a:gd name="connsiteY221" fmla="*/ 2074027 h 2323145"/>
              <a:gd name="connsiteX222" fmla="*/ 2073776 w 11269336"/>
              <a:gd name="connsiteY222" fmla="*/ 2089244 h 2323145"/>
              <a:gd name="connsiteX223" fmla="*/ 1948256 w 11269336"/>
              <a:gd name="connsiteY223" fmla="*/ 2146616 h 2323145"/>
              <a:gd name="connsiteX224" fmla="*/ 1865582 w 11269336"/>
              <a:gd name="connsiteY224" fmla="*/ 2153738 h 2323145"/>
              <a:gd name="connsiteX225" fmla="*/ 1835210 w 11269336"/>
              <a:gd name="connsiteY225" fmla="*/ 2134244 h 2323145"/>
              <a:gd name="connsiteX226" fmla="*/ 1632661 w 11269336"/>
              <a:gd name="connsiteY226" fmla="*/ 2173882 h 2323145"/>
              <a:gd name="connsiteX227" fmla="*/ 1579590 w 11269336"/>
              <a:gd name="connsiteY227" fmla="*/ 2173680 h 2323145"/>
              <a:gd name="connsiteX228" fmla="*/ 1535601 w 11269336"/>
              <a:gd name="connsiteY228" fmla="*/ 2194590 h 2323145"/>
              <a:gd name="connsiteX229" fmla="*/ 1515594 w 11269336"/>
              <a:gd name="connsiteY229" fmla="*/ 2189622 h 2323145"/>
              <a:gd name="connsiteX230" fmla="*/ 1512113 w 11269336"/>
              <a:gd name="connsiteY230" fmla="*/ 2188534 h 2323145"/>
              <a:gd name="connsiteX231" fmla="*/ 1498838 w 11269336"/>
              <a:gd name="connsiteY231" fmla="*/ 2189213 h 2323145"/>
              <a:gd name="connsiteX232" fmla="*/ 1494279 w 11269336"/>
              <a:gd name="connsiteY232" fmla="*/ 2183112 h 2323145"/>
              <a:gd name="connsiteX233" fmla="*/ 1473714 w 11269336"/>
              <a:gd name="connsiteY233" fmla="*/ 2179625 h 2323145"/>
              <a:gd name="connsiteX234" fmla="*/ 1449503 w 11269336"/>
              <a:gd name="connsiteY234" fmla="*/ 2182633 h 2323145"/>
              <a:gd name="connsiteX235" fmla="*/ 1266687 w 11269336"/>
              <a:gd name="connsiteY235" fmla="*/ 2212688 h 2323145"/>
              <a:gd name="connsiteX236" fmla="*/ 1239614 w 11269336"/>
              <a:gd name="connsiteY236" fmla="*/ 2209727 h 2323145"/>
              <a:gd name="connsiteX237" fmla="*/ 1202436 w 11269336"/>
              <a:gd name="connsiteY237" fmla="*/ 2209817 h 2323145"/>
              <a:gd name="connsiteX238" fmla="*/ 1136097 w 11269336"/>
              <a:gd name="connsiteY238" fmla="*/ 2205112 h 2323145"/>
              <a:gd name="connsiteX239" fmla="*/ 988232 w 11269336"/>
              <a:gd name="connsiteY239" fmla="*/ 2235635 h 2323145"/>
              <a:gd name="connsiteX240" fmla="*/ 981959 w 11269336"/>
              <a:gd name="connsiteY240" fmla="*/ 2231607 h 2323145"/>
              <a:gd name="connsiteX241" fmla="*/ 938600 w 11269336"/>
              <a:gd name="connsiteY241" fmla="*/ 2238113 h 2323145"/>
              <a:gd name="connsiteX242" fmla="*/ 791788 w 11269336"/>
              <a:gd name="connsiteY242" fmla="*/ 2293224 h 2323145"/>
              <a:gd name="connsiteX243" fmla="*/ 706914 w 11269336"/>
              <a:gd name="connsiteY243" fmla="*/ 2305046 h 2323145"/>
              <a:gd name="connsiteX244" fmla="*/ 675971 w 11269336"/>
              <a:gd name="connsiteY244" fmla="*/ 2304030 h 2323145"/>
              <a:gd name="connsiteX245" fmla="*/ 624180 w 11269336"/>
              <a:gd name="connsiteY245" fmla="*/ 2302650 h 2323145"/>
              <a:gd name="connsiteX246" fmla="*/ 583453 w 11269336"/>
              <a:gd name="connsiteY246" fmla="*/ 2288788 h 2323145"/>
              <a:gd name="connsiteX247" fmla="*/ 540946 w 11269336"/>
              <a:gd name="connsiteY247" fmla="*/ 2292721 h 2323145"/>
              <a:gd name="connsiteX248" fmla="*/ 533680 w 11269336"/>
              <a:gd name="connsiteY248" fmla="*/ 2310233 h 2323145"/>
              <a:gd name="connsiteX249" fmla="*/ 487366 w 11269336"/>
              <a:gd name="connsiteY249" fmla="*/ 2309053 h 2323145"/>
              <a:gd name="connsiteX250" fmla="*/ 416820 w 11269336"/>
              <a:gd name="connsiteY250" fmla="*/ 2305443 h 2323145"/>
              <a:gd name="connsiteX251" fmla="*/ 376805 w 11269336"/>
              <a:gd name="connsiteY251" fmla="*/ 2307647 h 2323145"/>
              <a:gd name="connsiteX252" fmla="*/ 266777 w 11269336"/>
              <a:gd name="connsiteY252" fmla="*/ 2309012 h 2323145"/>
              <a:gd name="connsiteX253" fmla="*/ 156013 w 11269336"/>
              <a:gd name="connsiteY253" fmla="*/ 2306832 h 2323145"/>
              <a:gd name="connsiteX254" fmla="*/ 87258 w 11269336"/>
              <a:gd name="connsiteY254" fmla="*/ 2285511 h 2323145"/>
              <a:gd name="connsiteX255" fmla="*/ 23798 w 11269336"/>
              <a:gd name="connsiteY255" fmla="*/ 2281822 h 2323145"/>
              <a:gd name="connsiteX256" fmla="*/ 0 w 11269336"/>
              <a:gd name="connsiteY256" fmla="*/ 2285369 h 2323145"/>
              <a:gd name="connsiteX257" fmla="*/ 0 w 11269336"/>
              <a:gd name="connsiteY25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05765 w 11269336"/>
              <a:gd name="connsiteY146" fmla="*/ 2199902 h 2323145"/>
              <a:gd name="connsiteX147" fmla="*/ 4401354 w 11269336"/>
              <a:gd name="connsiteY147" fmla="*/ 2194745 h 2323145"/>
              <a:gd name="connsiteX148" fmla="*/ 4366646 w 11269336"/>
              <a:gd name="connsiteY148" fmla="*/ 2198564 h 2323145"/>
              <a:gd name="connsiteX149" fmla="*/ 4354009 w 11269336"/>
              <a:gd name="connsiteY149" fmla="*/ 2204984 h 2323145"/>
              <a:gd name="connsiteX150" fmla="*/ 4348284 w 11269336"/>
              <a:gd name="connsiteY150" fmla="*/ 2205270 h 2323145"/>
              <a:gd name="connsiteX151" fmla="*/ 4333906 w 11269336"/>
              <a:gd name="connsiteY151" fmla="*/ 2205251 h 2323145"/>
              <a:gd name="connsiteX152" fmla="*/ 4308819 w 11269336"/>
              <a:gd name="connsiteY152" fmla="*/ 2203822 h 2323145"/>
              <a:gd name="connsiteX153" fmla="*/ 4301210 w 11269336"/>
              <a:gd name="connsiteY153" fmla="*/ 2204456 h 2323145"/>
              <a:gd name="connsiteX154" fmla="*/ 4283095 w 11269336"/>
              <a:gd name="connsiteY154" fmla="*/ 2198177 h 2323145"/>
              <a:gd name="connsiteX155" fmla="*/ 4250119 w 11269336"/>
              <a:gd name="connsiteY155" fmla="*/ 2196342 h 2323145"/>
              <a:gd name="connsiteX156" fmla="*/ 4189203 w 11269336"/>
              <a:gd name="connsiteY156" fmla="*/ 2178994 h 2323145"/>
              <a:gd name="connsiteX157" fmla="*/ 4154035 w 11269336"/>
              <a:gd name="connsiteY157" fmla="*/ 2171950 h 2323145"/>
              <a:gd name="connsiteX158" fmla="*/ 4129569 w 11269336"/>
              <a:gd name="connsiteY158" fmla="*/ 2163850 h 2323145"/>
              <a:gd name="connsiteX159" fmla="*/ 4061250 w 11269336"/>
              <a:gd name="connsiteY159" fmla="*/ 2159236 h 2323145"/>
              <a:gd name="connsiteX160" fmla="*/ 3945480 w 11269336"/>
              <a:gd name="connsiteY160" fmla="*/ 2158279 h 2323145"/>
              <a:gd name="connsiteX161" fmla="*/ 3921468 w 11269336"/>
              <a:gd name="connsiteY161" fmla="*/ 2156588 h 2323145"/>
              <a:gd name="connsiteX162" fmla="*/ 3903348 w 11269336"/>
              <a:gd name="connsiteY162" fmla="*/ 2149220 h 2323145"/>
              <a:gd name="connsiteX163" fmla="*/ 3901342 w 11269336"/>
              <a:gd name="connsiteY163" fmla="*/ 2142355 h 2323145"/>
              <a:gd name="connsiteX164" fmla="*/ 3888539 w 11269336"/>
              <a:gd name="connsiteY164" fmla="*/ 2140476 h 2323145"/>
              <a:gd name="connsiteX165" fmla="*/ 3885662 w 11269336"/>
              <a:gd name="connsiteY165" fmla="*/ 2138740 h 2323145"/>
              <a:gd name="connsiteX166" fmla="*/ 3868627 w 11269336"/>
              <a:gd name="connsiteY166" fmla="*/ 2130023 h 2323145"/>
              <a:gd name="connsiteX167" fmla="*/ 3819177 w 11269336"/>
              <a:gd name="connsiteY167" fmla="*/ 2142111 h 2323145"/>
              <a:gd name="connsiteX168" fmla="*/ 3769100 w 11269336"/>
              <a:gd name="connsiteY168" fmla="*/ 2131731 h 2323145"/>
              <a:gd name="connsiteX169" fmla="*/ 3562752 w 11269336"/>
              <a:gd name="connsiteY169" fmla="*/ 2131785 h 2323145"/>
              <a:gd name="connsiteX170" fmla="*/ 3541402 w 11269336"/>
              <a:gd name="connsiteY170" fmla="*/ 2106821 h 2323145"/>
              <a:gd name="connsiteX171" fmla="*/ 3365341 w 11269336"/>
              <a:gd name="connsiteY171" fmla="*/ 2077638 h 2323145"/>
              <a:gd name="connsiteX172" fmla="*/ 3170922 w 11269336"/>
              <a:gd name="connsiteY172" fmla="*/ 2115957 h 2323145"/>
              <a:gd name="connsiteX173" fmla="*/ 3156256 w 11269336"/>
              <a:gd name="connsiteY173" fmla="*/ 2124773 h 2323145"/>
              <a:gd name="connsiteX174" fmla="*/ 3140298 w 11269336"/>
              <a:gd name="connsiteY174" fmla="*/ 2129182 h 2323145"/>
              <a:gd name="connsiteX175" fmla="*/ 3138514 w 11269336"/>
              <a:gd name="connsiteY175" fmla="*/ 2128069 h 2323145"/>
              <a:gd name="connsiteX176" fmla="*/ 3120467 w 11269336"/>
              <a:gd name="connsiteY176" fmla="*/ 2128281 h 2323145"/>
              <a:gd name="connsiteX177" fmla="*/ 3116175 w 11269336"/>
              <a:gd name="connsiteY177" fmla="*/ 2131633 h 2323145"/>
              <a:gd name="connsiteX178" fmla="*/ 3103685 w 11269336"/>
              <a:gd name="connsiteY178" fmla="*/ 2132814 h 2323145"/>
              <a:gd name="connsiteX179" fmla="*/ 3078794 w 11269336"/>
              <a:gd name="connsiteY179" fmla="*/ 2137935 h 2323145"/>
              <a:gd name="connsiteX180" fmla="*/ 3074407 w 11269336"/>
              <a:gd name="connsiteY180" fmla="*/ 2136274 h 2323145"/>
              <a:gd name="connsiteX181" fmla="*/ 3037285 w 11269336"/>
              <a:gd name="connsiteY181" fmla="*/ 2139919 h 2323145"/>
              <a:gd name="connsiteX182" fmla="*/ 3036901 w 11269336"/>
              <a:gd name="connsiteY182" fmla="*/ 2138726 h 2323145"/>
              <a:gd name="connsiteX183" fmla="*/ 3026996 w 11269336"/>
              <a:gd name="connsiteY183" fmla="*/ 2134322 h 2323145"/>
              <a:gd name="connsiteX184" fmla="*/ 3007772 w 11269336"/>
              <a:gd name="connsiteY184" fmla="*/ 2128742 h 2323145"/>
              <a:gd name="connsiteX185" fmla="*/ 2965030 w 11269336"/>
              <a:gd name="connsiteY185" fmla="*/ 2100494 h 2323145"/>
              <a:gd name="connsiteX186" fmla="*/ 2926342 w 11269336"/>
              <a:gd name="connsiteY186" fmla="*/ 2104155 h 2323145"/>
              <a:gd name="connsiteX187" fmla="*/ 2918608 w 11269336"/>
              <a:gd name="connsiteY187" fmla="*/ 2104215 h 2323145"/>
              <a:gd name="connsiteX188" fmla="*/ 2918475 w 11269336"/>
              <a:gd name="connsiteY188" fmla="*/ 2103937 h 2323145"/>
              <a:gd name="connsiteX189" fmla="*/ 2910360 w 11269336"/>
              <a:gd name="connsiteY189" fmla="*/ 2103444 h 2323145"/>
              <a:gd name="connsiteX190" fmla="*/ 2904507 w 11269336"/>
              <a:gd name="connsiteY190" fmla="*/ 2104326 h 2323145"/>
              <a:gd name="connsiteX191" fmla="*/ 2889503 w 11269336"/>
              <a:gd name="connsiteY191" fmla="*/ 2104443 h 2323145"/>
              <a:gd name="connsiteX192" fmla="*/ 2884480 w 11269336"/>
              <a:gd name="connsiteY192" fmla="*/ 2102626 h 2323145"/>
              <a:gd name="connsiteX193" fmla="*/ 2882689 w 11269336"/>
              <a:gd name="connsiteY193" fmla="*/ 2099228 h 2323145"/>
              <a:gd name="connsiteX194" fmla="*/ 2881291 w 11269336"/>
              <a:gd name="connsiteY194" fmla="*/ 2099618 h 2323145"/>
              <a:gd name="connsiteX195" fmla="*/ 2853979 w 11269336"/>
              <a:gd name="connsiteY195" fmla="*/ 2090388 h 2323145"/>
              <a:gd name="connsiteX196" fmla="*/ 2791790 w 11269336"/>
              <a:gd name="connsiteY196" fmla="*/ 2080332 h 2323145"/>
              <a:gd name="connsiteX197" fmla="*/ 2755844 w 11269336"/>
              <a:gd name="connsiteY197" fmla="*/ 2078874 h 2323145"/>
              <a:gd name="connsiteX198" fmla="*/ 2657742 w 11269336"/>
              <a:gd name="connsiteY198" fmla="*/ 2070179 h 2323145"/>
              <a:gd name="connsiteX199" fmla="*/ 2559549 w 11269336"/>
              <a:gd name="connsiteY199" fmla="*/ 2057873 h 2323145"/>
              <a:gd name="connsiteX200" fmla="*/ 2512054 w 11269336"/>
              <a:gd name="connsiteY200" fmla="*/ 2031671 h 2323145"/>
              <a:gd name="connsiteX201" fmla="*/ 2506437 w 11269336"/>
              <a:gd name="connsiteY201" fmla="*/ 2030918 h 2323145"/>
              <a:gd name="connsiteX202" fmla="*/ 2491752 w 11269336"/>
              <a:gd name="connsiteY202" fmla="*/ 2033906 h 2323145"/>
              <a:gd name="connsiteX203" fmla="*/ 2486338 w 11269336"/>
              <a:gd name="connsiteY203" fmla="*/ 2035862 h 2323145"/>
              <a:gd name="connsiteX204" fmla="*/ 2478186 w 11269336"/>
              <a:gd name="connsiteY204" fmla="*/ 2036953 h 2323145"/>
              <a:gd name="connsiteX205" fmla="*/ 2477950 w 11269336"/>
              <a:gd name="connsiteY205" fmla="*/ 2036715 h 2323145"/>
              <a:gd name="connsiteX206" fmla="*/ 2470381 w 11269336"/>
              <a:gd name="connsiteY206" fmla="*/ 2038256 h 2323145"/>
              <a:gd name="connsiteX207" fmla="*/ 2433781 w 11269336"/>
              <a:gd name="connsiteY207" fmla="*/ 2049140 h 2323145"/>
              <a:gd name="connsiteX208" fmla="*/ 2381172 w 11269336"/>
              <a:gd name="connsiteY208" fmla="*/ 2030645 h 2323145"/>
              <a:gd name="connsiteX209" fmla="*/ 2360198 w 11269336"/>
              <a:gd name="connsiteY209" fmla="*/ 2029059 h 2323145"/>
              <a:gd name="connsiteX210" fmla="*/ 2348815 w 11269336"/>
              <a:gd name="connsiteY210" fmla="*/ 2026798 h 2323145"/>
              <a:gd name="connsiteX211" fmla="*/ 2347988 w 11269336"/>
              <a:gd name="connsiteY211" fmla="*/ 2025745 h 2323145"/>
              <a:gd name="connsiteX212" fmla="*/ 2312920 w 11269336"/>
              <a:gd name="connsiteY212" fmla="*/ 2036311 h 2323145"/>
              <a:gd name="connsiteX213" fmla="*/ 2307986 w 11269336"/>
              <a:gd name="connsiteY213" fmla="*/ 2035583 h 2323145"/>
              <a:gd name="connsiteX214" fmla="*/ 2285481 w 11269336"/>
              <a:gd name="connsiteY214" fmla="*/ 2045197 h 2323145"/>
              <a:gd name="connsiteX215" fmla="*/ 2273666 w 11269336"/>
              <a:gd name="connsiteY215" fmla="*/ 2048710 h 2323145"/>
              <a:gd name="connsiteX216" fmla="*/ 2270719 w 11269336"/>
              <a:gd name="connsiteY216" fmla="*/ 2052702 h 2323145"/>
              <a:gd name="connsiteX217" fmla="*/ 2253080 w 11269336"/>
              <a:gd name="connsiteY217" fmla="*/ 2056363 h 2323145"/>
              <a:gd name="connsiteX218" fmla="*/ 2250906 w 11269336"/>
              <a:gd name="connsiteY218" fmla="*/ 2055654 h 2323145"/>
              <a:gd name="connsiteX219" fmla="*/ 2236905 w 11269336"/>
              <a:gd name="connsiteY219" fmla="*/ 2062882 h 2323145"/>
              <a:gd name="connsiteX220" fmla="*/ 2225830 w 11269336"/>
              <a:gd name="connsiteY220" fmla="*/ 2074027 h 2323145"/>
              <a:gd name="connsiteX221" fmla="*/ 2073776 w 11269336"/>
              <a:gd name="connsiteY221" fmla="*/ 2089244 h 2323145"/>
              <a:gd name="connsiteX222" fmla="*/ 1948256 w 11269336"/>
              <a:gd name="connsiteY222" fmla="*/ 2146616 h 2323145"/>
              <a:gd name="connsiteX223" fmla="*/ 1865582 w 11269336"/>
              <a:gd name="connsiteY223" fmla="*/ 2153738 h 2323145"/>
              <a:gd name="connsiteX224" fmla="*/ 1835210 w 11269336"/>
              <a:gd name="connsiteY224" fmla="*/ 2134244 h 2323145"/>
              <a:gd name="connsiteX225" fmla="*/ 1632661 w 11269336"/>
              <a:gd name="connsiteY225" fmla="*/ 2173882 h 2323145"/>
              <a:gd name="connsiteX226" fmla="*/ 1579590 w 11269336"/>
              <a:gd name="connsiteY226" fmla="*/ 2173680 h 2323145"/>
              <a:gd name="connsiteX227" fmla="*/ 1535601 w 11269336"/>
              <a:gd name="connsiteY227" fmla="*/ 2194590 h 2323145"/>
              <a:gd name="connsiteX228" fmla="*/ 1515594 w 11269336"/>
              <a:gd name="connsiteY228" fmla="*/ 2189622 h 2323145"/>
              <a:gd name="connsiteX229" fmla="*/ 1512113 w 11269336"/>
              <a:gd name="connsiteY229" fmla="*/ 2188534 h 2323145"/>
              <a:gd name="connsiteX230" fmla="*/ 1498838 w 11269336"/>
              <a:gd name="connsiteY230" fmla="*/ 2189213 h 2323145"/>
              <a:gd name="connsiteX231" fmla="*/ 1494279 w 11269336"/>
              <a:gd name="connsiteY231" fmla="*/ 2183112 h 2323145"/>
              <a:gd name="connsiteX232" fmla="*/ 1473714 w 11269336"/>
              <a:gd name="connsiteY232" fmla="*/ 2179625 h 2323145"/>
              <a:gd name="connsiteX233" fmla="*/ 1449503 w 11269336"/>
              <a:gd name="connsiteY233" fmla="*/ 2182633 h 2323145"/>
              <a:gd name="connsiteX234" fmla="*/ 1266687 w 11269336"/>
              <a:gd name="connsiteY234" fmla="*/ 2212688 h 2323145"/>
              <a:gd name="connsiteX235" fmla="*/ 1239614 w 11269336"/>
              <a:gd name="connsiteY235" fmla="*/ 2209727 h 2323145"/>
              <a:gd name="connsiteX236" fmla="*/ 1202436 w 11269336"/>
              <a:gd name="connsiteY236" fmla="*/ 2209817 h 2323145"/>
              <a:gd name="connsiteX237" fmla="*/ 1136097 w 11269336"/>
              <a:gd name="connsiteY237" fmla="*/ 2205112 h 2323145"/>
              <a:gd name="connsiteX238" fmla="*/ 988232 w 11269336"/>
              <a:gd name="connsiteY238" fmla="*/ 2235635 h 2323145"/>
              <a:gd name="connsiteX239" fmla="*/ 981959 w 11269336"/>
              <a:gd name="connsiteY239" fmla="*/ 2231607 h 2323145"/>
              <a:gd name="connsiteX240" fmla="*/ 938600 w 11269336"/>
              <a:gd name="connsiteY240" fmla="*/ 2238113 h 2323145"/>
              <a:gd name="connsiteX241" fmla="*/ 791788 w 11269336"/>
              <a:gd name="connsiteY241" fmla="*/ 2293224 h 2323145"/>
              <a:gd name="connsiteX242" fmla="*/ 706914 w 11269336"/>
              <a:gd name="connsiteY242" fmla="*/ 2305046 h 2323145"/>
              <a:gd name="connsiteX243" fmla="*/ 675971 w 11269336"/>
              <a:gd name="connsiteY243" fmla="*/ 2304030 h 2323145"/>
              <a:gd name="connsiteX244" fmla="*/ 624180 w 11269336"/>
              <a:gd name="connsiteY244" fmla="*/ 2302650 h 2323145"/>
              <a:gd name="connsiteX245" fmla="*/ 583453 w 11269336"/>
              <a:gd name="connsiteY245" fmla="*/ 2288788 h 2323145"/>
              <a:gd name="connsiteX246" fmla="*/ 540946 w 11269336"/>
              <a:gd name="connsiteY246" fmla="*/ 2292721 h 2323145"/>
              <a:gd name="connsiteX247" fmla="*/ 533680 w 11269336"/>
              <a:gd name="connsiteY247" fmla="*/ 2310233 h 2323145"/>
              <a:gd name="connsiteX248" fmla="*/ 487366 w 11269336"/>
              <a:gd name="connsiteY248" fmla="*/ 2309053 h 2323145"/>
              <a:gd name="connsiteX249" fmla="*/ 416820 w 11269336"/>
              <a:gd name="connsiteY249" fmla="*/ 2305443 h 2323145"/>
              <a:gd name="connsiteX250" fmla="*/ 376805 w 11269336"/>
              <a:gd name="connsiteY250" fmla="*/ 2307647 h 2323145"/>
              <a:gd name="connsiteX251" fmla="*/ 266777 w 11269336"/>
              <a:gd name="connsiteY251" fmla="*/ 2309012 h 2323145"/>
              <a:gd name="connsiteX252" fmla="*/ 156013 w 11269336"/>
              <a:gd name="connsiteY252" fmla="*/ 2306832 h 2323145"/>
              <a:gd name="connsiteX253" fmla="*/ 87258 w 11269336"/>
              <a:gd name="connsiteY253" fmla="*/ 2285511 h 2323145"/>
              <a:gd name="connsiteX254" fmla="*/ 23798 w 11269336"/>
              <a:gd name="connsiteY254" fmla="*/ 2281822 h 2323145"/>
              <a:gd name="connsiteX255" fmla="*/ 0 w 11269336"/>
              <a:gd name="connsiteY255" fmla="*/ 2285369 h 2323145"/>
              <a:gd name="connsiteX256" fmla="*/ 0 w 11269336"/>
              <a:gd name="connsiteY25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05765 w 11269336"/>
              <a:gd name="connsiteY145" fmla="*/ 2199902 h 2323145"/>
              <a:gd name="connsiteX146" fmla="*/ 4401354 w 11269336"/>
              <a:gd name="connsiteY146" fmla="*/ 2194745 h 2323145"/>
              <a:gd name="connsiteX147" fmla="*/ 4366646 w 11269336"/>
              <a:gd name="connsiteY147" fmla="*/ 2198564 h 2323145"/>
              <a:gd name="connsiteX148" fmla="*/ 4354009 w 11269336"/>
              <a:gd name="connsiteY148" fmla="*/ 2204984 h 2323145"/>
              <a:gd name="connsiteX149" fmla="*/ 4348284 w 11269336"/>
              <a:gd name="connsiteY149" fmla="*/ 2205270 h 2323145"/>
              <a:gd name="connsiteX150" fmla="*/ 4333906 w 11269336"/>
              <a:gd name="connsiteY150" fmla="*/ 2205251 h 2323145"/>
              <a:gd name="connsiteX151" fmla="*/ 4308819 w 11269336"/>
              <a:gd name="connsiteY151" fmla="*/ 2203822 h 2323145"/>
              <a:gd name="connsiteX152" fmla="*/ 4301210 w 11269336"/>
              <a:gd name="connsiteY152" fmla="*/ 2204456 h 2323145"/>
              <a:gd name="connsiteX153" fmla="*/ 4283095 w 11269336"/>
              <a:gd name="connsiteY153" fmla="*/ 2198177 h 2323145"/>
              <a:gd name="connsiteX154" fmla="*/ 4250119 w 11269336"/>
              <a:gd name="connsiteY154" fmla="*/ 2196342 h 2323145"/>
              <a:gd name="connsiteX155" fmla="*/ 4189203 w 11269336"/>
              <a:gd name="connsiteY155" fmla="*/ 2178994 h 2323145"/>
              <a:gd name="connsiteX156" fmla="*/ 4154035 w 11269336"/>
              <a:gd name="connsiteY156" fmla="*/ 2171950 h 2323145"/>
              <a:gd name="connsiteX157" fmla="*/ 4129569 w 11269336"/>
              <a:gd name="connsiteY157" fmla="*/ 2163850 h 2323145"/>
              <a:gd name="connsiteX158" fmla="*/ 4061250 w 11269336"/>
              <a:gd name="connsiteY158" fmla="*/ 2159236 h 2323145"/>
              <a:gd name="connsiteX159" fmla="*/ 3945480 w 11269336"/>
              <a:gd name="connsiteY159" fmla="*/ 2158279 h 2323145"/>
              <a:gd name="connsiteX160" fmla="*/ 3921468 w 11269336"/>
              <a:gd name="connsiteY160" fmla="*/ 2156588 h 2323145"/>
              <a:gd name="connsiteX161" fmla="*/ 3903348 w 11269336"/>
              <a:gd name="connsiteY161" fmla="*/ 2149220 h 2323145"/>
              <a:gd name="connsiteX162" fmla="*/ 3901342 w 11269336"/>
              <a:gd name="connsiteY162" fmla="*/ 2142355 h 2323145"/>
              <a:gd name="connsiteX163" fmla="*/ 3888539 w 11269336"/>
              <a:gd name="connsiteY163" fmla="*/ 2140476 h 2323145"/>
              <a:gd name="connsiteX164" fmla="*/ 3885662 w 11269336"/>
              <a:gd name="connsiteY164" fmla="*/ 2138740 h 2323145"/>
              <a:gd name="connsiteX165" fmla="*/ 3868627 w 11269336"/>
              <a:gd name="connsiteY165" fmla="*/ 2130023 h 2323145"/>
              <a:gd name="connsiteX166" fmla="*/ 3819177 w 11269336"/>
              <a:gd name="connsiteY166" fmla="*/ 2142111 h 2323145"/>
              <a:gd name="connsiteX167" fmla="*/ 3769100 w 11269336"/>
              <a:gd name="connsiteY167" fmla="*/ 2131731 h 2323145"/>
              <a:gd name="connsiteX168" fmla="*/ 3562752 w 11269336"/>
              <a:gd name="connsiteY168" fmla="*/ 2131785 h 2323145"/>
              <a:gd name="connsiteX169" fmla="*/ 3541402 w 11269336"/>
              <a:gd name="connsiteY169" fmla="*/ 2106821 h 2323145"/>
              <a:gd name="connsiteX170" fmla="*/ 3365341 w 11269336"/>
              <a:gd name="connsiteY170" fmla="*/ 2077638 h 2323145"/>
              <a:gd name="connsiteX171" fmla="*/ 3170922 w 11269336"/>
              <a:gd name="connsiteY171" fmla="*/ 2115957 h 2323145"/>
              <a:gd name="connsiteX172" fmla="*/ 3156256 w 11269336"/>
              <a:gd name="connsiteY172" fmla="*/ 2124773 h 2323145"/>
              <a:gd name="connsiteX173" fmla="*/ 3140298 w 11269336"/>
              <a:gd name="connsiteY173" fmla="*/ 2129182 h 2323145"/>
              <a:gd name="connsiteX174" fmla="*/ 3138514 w 11269336"/>
              <a:gd name="connsiteY174" fmla="*/ 2128069 h 2323145"/>
              <a:gd name="connsiteX175" fmla="*/ 3120467 w 11269336"/>
              <a:gd name="connsiteY175" fmla="*/ 2128281 h 2323145"/>
              <a:gd name="connsiteX176" fmla="*/ 3116175 w 11269336"/>
              <a:gd name="connsiteY176" fmla="*/ 2131633 h 2323145"/>
              <a:gd name="connsiteX177" fmla="*/ 3103685 w 11269336"/>
              <a:gd name="connsiteY177" fmla="*/ 2132814 h 2323145"/>
              <a:gd name="connsiteX178" fmla="*/ 3078794 w 11269336"/>
              <a:gd name="connsiteY178" fmla="*/ 2137935 h 2323145"/>
              <a:gd name="connsiteX179" fmla="*/ 3074407 w 11269336"/>
              <a:gd name="connsiteY179" fmla="*/ 2136274 h 2323145"/>
              <a:gd name="connsiteX180" fmla="*/ 3037285 w 11269336"/>
              <a:gd name="connsiteY180" fmla="*/ 2139919 h 2323145"/>
              <a:gd name="connsiteX181" fmla="*/ 3036901 w 11269336"/>
              <a:gd name="connsiteY181" fmla="*/ 2138726 h 2323145"/>
              <a:gd name="connsiteX182" fmla="*/ 3026996 w 11269336"/>
              <a:gd name="connsiteY182" fmla="*/ 2134322 h 2323145"/>
              <a:gd name="connsiteX183" fmla="*/ 3007772 w 11269336"/>
              <a:gd name="connsiteY183" fmla="*/ 2128742 h 2323145"/>
              <a:gd name="connsiteX184" fmla="*/ 2965030 w 11269336"/>
              <a:gd name="connsiteY184" fmla="*/ 2100494 h 2323145"/>
              <a:gd name="connsiteX185" fmla="*/ 2926342 w 11269336"/>
              <a:gd name="connsiteY185" fmla="*/ 2104155 h 2323145"/>
              <a:gd name="connsiteX186" fmla="*/ 2918608 w 11269336"/>
              <a:gd name="connsiteY186" fmla="*/ 2104215 h 2323145"/>
              <a:gd name="connsiteX187" fmla="*/ 2918475 w 11269336"/>
              <a:gd name="connsiteY187" fmla="*/ 2103937 h 2323145"/>
              <a:gd name="connsiteX188" fmla="*/ 2910360 w 11269336"/>
              <a:gd name="connsiteY188" fmla="*/ 2103444 h 2323145"/>
              <a:gd name="connsiteX189" fmla="*/ 2904507 w 11269336"/>
              <a:gd name="connsiteY189" fmla="*/ 2104326 h 2323145"/>
              <a:gd name="connsiteX190" fmla="*/ 2889503 w 11269336"/>
              <a:gd name="connsiteY190" fmla="*/ 2104443 h 2323145"/>
              <a:gd name="connsiteX191" fmla="*/ 2884480 w 11269336"/>
              <a:gd name="connsiteY191" fmla="*/ 2102626 h 2323145"/>
              <a:gd name="connsiteX192" fmla="*/ 2882689 w 11269336"/>
              <a:gd name="connsiteY192" fmla="*/ 2099228 h 2323145"/>
              <a:gd name="connsiteX193" fmla="*/ 2881291 w 11269336"/>
              <a:gd name="connsiteY193" fmla="*/ 2099618 h 2323145"/>
              <a:gd name="connsiteX194" fmla="*/ 2853979 w 11269336"/>
              <a:gd name="connsiteY194" fmla="*/ 2090388 h 2323145"/>
              <a:gd name="connsiteX195" fmla="*/ 2791790 w 11269336"/>
              <a:gd name="connsiteY195" fmla="*/ 2080332 h 2323145"/>
              <a:gd name="connsiteX196" fmla="*/ 2755844 w 11269336"/>
              <a:gd name="connsiteY196" fmla="*/ 2078874 h 2323145"/>
              <a:gd name="connsiteX197" fmla="*/ 2657742 w 11269336"/>
              <a:gd name="connsiteY197" fmla="*/ 2070179 h 2323145"/>
              <a:gd name="connsiteX198" fmla="*/ 2559549 w 11269336"/>
              <a:gd name="connsiteY198" fmla="*/ 2057873 h 2323145"/>
              <a:gd name="connsiteX199" fmla="*/ 2512054 w 11269336"/>
              <a:gd name="connsiteY199" fmla="*/ 2031671 h 2323145"/>
              <a:gd name="connsiteX200" fmla="*/ 2506437 w 11269336"/>
              <a:gd name="connsiteY200" fmla="*/ 2030918 h 2323145"/>
              <a:gd name="connsiteX201" fmla="*/ 2491752 w 11269336"/>
              <a:gd name="connsiteY201" fmla="*/ 2033906 h 2323145"/>
              <a:gd name="connsiteX202" fmla="*/ 2486338 w 11269336"/>
              <a:gd name="connsiteY202" fmla="*/ 2035862 h 2323145"/>
              <a:gd name="connsiteX203" fmla="*/ 2478186 w 11269336"/>
              <a:gd name="connsiteY203" fmla="*/ 2036953 h 2323145"/>
              <a:gd name="connsiteX204" fmla="*/ 2477950 w 11269336"/>
              <a:gd name="connsiteY204" fmla="*/ 2036715 h 2323145"/>
              <a:gd name="connsiteX205" fmla="*/ 2470381 w 11269336"/>
              <a:gd name="connsiteY205" fmla="*/ 2038256 h 2323145"/>
              <a:gd name="connsiteX206" fmla="*/ 2433781 w 11269336"/>
              <a:gd name="connsiteY206" fmla="*/ 2049140 h 2323145"/>
              <a:gd name="connsiteX207" fmla="*/ 2381172 w 11269336"/>
              <a:gd name="connsiteY207" fmla="*/ 2030645 h 2323145"/>
              <a:gd name="connsiteX208" fmla="*/ 2360198 w 11269336"/>
              <a:gd name="connsiteY208" fmla="*/ 2029059 h 2323145"/>
              <a:gd name="connsiteX209" fmla="*/ 2348815 w 11269336"/>
              <a:gd name="connsiteY209" fmla="*/ 2026798 h 2323145"/>
              <a:gd name="connsiteX210" fmla="*/ 2347988 w 11269336"/>
              <a:gd name="connsiteY210" fmla="*/ 2025745 h 2323145"/>
              <a:gd name="connsiteX211" fmla="*/ 2312920 w 11269336"/>
              <a:gd name="connsiteY211" fmla="*/ 2036311 h 2323145"/>
              <a:gd name="connsiteX212" fmla="*/ 2307986 w 11269336"/>
              <a:gd name="connsiteY212" fmla="*/ 2035583 h 2323145"/>
              <a:gd name="connsiteX213" fmla="*/ 2285481 w 11269336"/>
              <a:gd name="connsiteY213" fmla="*/ 2045197 h 2323145"/>
              <a:gd name="connsiteX214" fmla="*/ 2273666 w 11269336"/>
              <a:gd name="connsiteY214" fmla="*/ 2048710 h 2323145"/>
              <a:gd name="connsiteX215" fmla="*/ 2270719 w 11269336"/>
              <a:gd name="connsiteY215" fmla="*/ 2052702 h 2323145"/>
              <a:gd name="connsiteX216" fmla="*/ 2253080 w 11269336"/>
              <a:gd name="connsiteY216" fmla="*/ 2056363 h 2323145"/>
              <a:gd name="connsiteX217" fmla="*/ 2250906 w 11269336"/>
              <a:gd name="connsiteY217" fmla="*/ 2055654 h 2323145"/>
              <a:gd name="connsiteX218" fmla="*/ 2236905 w 11269336"/>
              <a:gd name="connsiteY218" fmla="*/ 2062882 h 2323145"/>
              <a:gd name="connsiteX219" fmla="*/ 2225830 w 11269336"/>
              <a:gd name="connsiteY219" fmla="*/ 2074027 h 2323145"/>
              <a:gd name="connsiteX220" fmla="*/ 2073776 w 11269336"/>
              <a:gd name="connsiteY220" fmla="*/ 2089244 h 2323145"/>
              <a:gd name="connsiteX221" fmla="*/ 1948256 w 11269336"/>
              <a:gd name="connsiteY221" fmla="*/ 2146616 h 2323145"/>
              <a:gd name="connsiteX222" fmla="*/ 1865582 w 11269336"/>
              <a:gd name="connsiteY222" fmla="*/ 2153738 h 2323145"/>
              <a:gd name="connsiteX223" fmla="*/ 1835210 w 11269336"/>
              <a:gd name="connsiteY223" fmla="*/ 2134244 h 2323145"/>
              <a:gd name="connsiteX224" fmla="*/ 1632661 w 11269336"/>
              <a:gd name="connsiteY224" fmla="*/ 2173882 h 2323145"/>
              <a:gd name="connsiteX225" fmla="*/ 1579590 w 11269336"/>
              <a:gd name="connsiteY225" fmla="*/ 2173680 h 2323145"/>
              <a:gd name="connsiteX226" fmla="*/ 1535601 w 11269336"/>
              <a:gd name="connsiteY226" fmla="*/ 2194590 h 2323145"/>
              <a:gd name="connsiteX227" fmla="*/ 1515594 w 11269336"/>
              <a:gd name="connsiteY227" fmla="*/ 2189622 h 2323145"/>
              <a:gd name="connsiteX228" fmla="*/ 1512113 w 11269336"/>
              <a:gd name="connsiteY228" fmla="*/ 2188534 h 2323145"/>
              <a:gd name="connsiteX229" fmla="*/ 1498838 w 11269336"/>
              <a:gd name="connsiteY229" fmla="*/ 2189213 h 2323145"/>
              <a:gd name="connsiteX230" fmla="*/ 1494279 w 11269336"/>
              <a:gd name="connsiteY230" fmla="*/ 2183112 h 2323145"/>
              <a:gd name="connsiteX231" fmla="*/ 1473714 w 11269336"/>
              <a:gd name="connsiteY231" fmla="*/ 2179625 h 2323145"/>
              <a:gd name="connsiteX232" fmla="*/ 1449503 w 11269336"/>
              <a:gd name="connsiteY232" fmla="*/ 2182633 h 2323145"/>
              <a:gd name="connsiteX233" fmla="*/ 1266687 w 11269336"/>
              <a:gd name="connsiteY233" fmla="*/ 2212688 h 2323145"/>
              <a:gd name="connsiteX234" fmla="*/ 1239614 w 11269336"/>
              <a:gd name="connsiteY234" fmla="*/ 2209727 h 2323145"/>
              <a:gd name="connsiteX235" fmla="*/ 1202436 w 11269336"/>
              <a:gd name="connsiteY235" fmla="*/ 2209817 h 2323145"/>
              <a:gd name="connsiteX236" fmla="*/ 1136097 w 11269336"/>
              <a:gd name="connsiteY236" fmla="*/ 2205112 h 2323145"/>
              <a:gd name="connsiteX237" fmla="*/ 988232 w 11269336"/>
              <a:gd name="connsiteY237" fmla="*/ 2235635 h 2323145"/>
              <a:gd name="connsiteX238" fmla="*/ 981959 w 11269336"/>
              <a:gd name="connsiteY238" fmla="*/ 2231607 h 2323145"/>
              <a:gd name="connsiteX239" fmla="*/ 938600 w 11269336"/>
              <a:gd name="connsiteY239" fmla="*/ 2238113 h 2323145"/>
              <a:gd name="connsiteX240" fmla="*/ 791788 w 11269336"/>
              <a:gd name="connsiteY240" fmla="*/ 2293224 h 2323145"/>
              <a:gd name="connsiteX241" fmla="*/ 706914 w 11269336"/>
              <a:gd name="connsiteY241" fmla="*/ 2305046 h 2323145"/>
              <a:gd name="connsiteX242" fmla="*/ 675971 w 11269336"/>
              <a:gd name="connsiteY242" fmla="*/ 2304030 h 2323145"/>
              <a:gd name="connsiteX243" fmla="*/ 624180 w 11269336"/>
              <a:gd name="connsiteY243" fmla="*/ 2302650 h 2323145"/>
              <a:gd name="connsiteX244" fmla="*/ 583453 w 11269336"/>
              <a:gd name="connsiteY244" fmla="*/ 2288788 h 2323145"/>
              <a:gd name="connsiteX245" fmla="*/ 540946 w 11269336"/>
              <a:gd name="connsiteY245" fmla="*/ 2292721 h 2323145"/>
              <a:gd name="connsiteX246" fmla="*/ 533680 w 11269336"/>
              <a:gd name="connsiteY246" fmla="*/ 2310233 h 2323145"/>
              <a:gd name="connsiteX247" fmla="*/ 487366 w 11269336"/>
              <a:gd name="connsiteY247" fmla="*/ 2309053 h 2323145"/>
              <a:gd name="connsiteX248" fmla="*/ 416820 w 11269336"/>
              <a:gd name="connsiteY248" fmla="*/ 2305443 h 2323145"/>
              <a:gd name="connsiteX249" fmla="*/ 376805 w 11269336"/>
              <a:gd name="connsiteY249" fmla="*/ 2307647 h 2323145"/>
              <a:gd name="connsiteX250" fmla="*/ 266777 w 11269336"/>
              <a:gd name="connsiteY250" fmla="*/ 2309012 h 2323145"/>
              <a:gd name="connsiteX251" fmla="*/ 156013 w 11269336"/>
              <a:gd name="connsiteY251" fmla="*/ 2306832 h 2323145"/>
              <a:gd name="connsiteX252" fmla="*/ 87258 w 11269336"/>
              <a:gd name="connsiteY252" fmla="*/ 2285511 h 2323145"/>
              <a:gd name="connsiteX253" fmla="*/ 23798 w 11269336"/>
              <a:gd name="connsiteY253" fmla="*/ 2281822 h 2323145"/>
              <a:gd name="connsiteX254" fmla="*/ 0 w 11269336"/>
              <a:gd name="connsiteY254" fmla="*/ 2285369 h 2323145"/>
              <a:gd name="connsiteX255" fmla="*/ 0 w 11269336"/>
              <a:gd name="connsiteY25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05765 w 11269336"/>
              <a:gd name="connsiteY144" fmla="*/ 2199902 h 2323145"/>
              <a:gd name="connsiteX145" fmla="*/ 4401354 w 11269336"/>
              <a:gd name="connsiteY145" fmla="*/ 2194745 h 2323145"/>
              <a:gd name="connsiteX146" fmla="*/ 4366646 w 11269336"/>
              <a:gd name="connsiteY146" fmla="*/ 2198564 h 2323145"/>
              <a:gd name="connsiteX147" fmla="*/ 4354009 w 11269336"/>
              <a:gd name="connsiteY147" fmla="*/ 2204984 h 2323145"/>
              <a:gd name="connsiteX148" fmla="*/ 4348284 w 11269336"/>
              <a:gd name="connsiteY148" fmla="*/ 2205270 h 2323145"/>
              <a:gd name="connsiteX149" fmla="*/ 4333906 w 11269336"/>
              <a:gd name="connsiteY149" fmla="*/ 2205251 h 2323145"/>
              <a:gd name="connsiteX150" fmla="*/ 4308819 w 11269336"/>
              <a:gd name="connsiteY150" fmla="*/ 2203822 h 2323145"/>
              <a:gd name="connsiteX151" fmla="*/ 4301210 w 11269336"/>
              <a:gd name="connsiteY151" fmla="*/ 2204456 h 2323145"/>
              <a:gd name="connsiteX152" fmla="*/ 4283095 w 11269336"/>
              <a:gd name="connsiteY152" fmla="*/ 2198177 h 2323145"/>
              <a:gd name="connsiteX153" fmla="*/ 4250119 w 11269336"/>
              <a:gd name="connsiteY153" fmla="*/ 2196342 h 2323145"/>
              <a:gd name="connsiteX154" fmla="*/ 4189203 w 11269336"/>
              <a:gd name="connsiteY154" fmla="*/ 2178994 h 2323145"/>
              <a:gd name="connsiteX155" fmla="*/ 4154035 w 11269336"/>
              <a:gd name="connsiteY155" fmla="*/ 2171950 h 2323145"/>
              <a:gd name="connsiteX156" fmla="*/ 4129569 w 11269336"/>
              <a:gd name="connsiteY156" fmla="*/ 2163850 h 2323145"/>
              <a:gd name="connsiteX157" fmla="*/ 4061250 w 11269336"/>
              <a:gd name="connsiteY157" fmla="*/ 2159236 h 2323145"/>
              <a:gd name="connsiteX158" fmla="*/ 3945480 w 11269336"/>
              <a:gd name="connsiteY158" fmla="*/ 2158279 h 2323145"/>
              <a:gd name="connsiteX159" fmla="*/ 3921468 w 11269336"/>
              <a:gd name="connsiteY159" fmla="*/ 2156588 h 2323145"/>
              <a:gd name="connsiteX160" fmla="*/ 3903348 w 11269336"/>
              <a:gd name="connsiteY160" fmla="*/ 2149220 h 2323145"/>
              <a:gd name="connsiteX161" fmla="*/ 3901342 w 11269336"/>
              <a:gd name="connsiteY161" fmla="*/ 2142355 h 2323145"/>
              <a:gd name="connsiteX162" fmla="*/ 3888539 w 11269336"/>
              <a:gd name="connsiteY162" fmla="*/ 2140476 h 2323145"/>
              <a:gd name="connsiteX163" fmla="*/ 3885662 w 11269336"/>
              <a:gd name="connsiteY163" fmla="*/ 2138740 h 2323145"/>
              <a:gd name="connsiteX164" fmla="*/ 3868627 w 11269336"/>
              <a:gd name="connsiteY164" fmla="*/ 2130023 h 2323145"/>
              <a:gd name="connsiteX165" fmla="*/ 3819177 w 11269336"/>
              <a:gd name="connsiteY165" fmla="*/ 2142111 h 2323145"/>
              <a:gd name="connsiteX166" fmla="*/ 3769100 w 11269336"/>
              <a:gd name="connsiteY166" fmla="*/ 2131731 h 2323145"/>
              <a:gd name="connsiteX167" fmla="*/ 3562752 w 11269336"/>
              <a:gd name="connsiteY167" fmla="*/ 2131785 h 2323145"/>
              <a:gd name="connsiteX168" fmla="*/ 3541402 w 11269336"/>
              <a:gd name="connsiteY168" fmla="*/ 2106821 h 2323145"/>
              <a:gd name="connsiteX169" fmla="*/ 3365341 w 11269336"/>
              <a:gd name="connsiteY169" fmla="*/ 2077638 h 2323145"/>
              <a:gd name="connsiteX170" fmla="*/ 3170922 w 11269336"/>
              <a:gd name="connsiteY170" fmla="*/ 2115957 h 2323145"/>
              <a:gd name="connsiteX171" fmla="*/ 3156256 w 11269336"/>
              <a:gd name="connsiteY171" fmla="*/ 2124773 h 2323145"/>
              <a:gd name="connsiteX172" fmla="*/ 3140298 w 11269336"/>
              <a:gd name="connsiteY172" fmla="*/ 2129182 h 2323145"/>
              <a:gd name="connsiteX173" fmla="*/ 3138514 w 11269336"/>
              <a:gd name="connsiteY173" fmla="*/ 2128069 h 2323145"/>
              <a:gd name="connsiteX174" fmla="*/ 3120467 w 11269336"/>
              <a:gd name="connsiteY174" fmla="*/ 2128281 h 2323145"/>
              <a:gd name="connsiteX175" fmla="*/ 3116175 w 11269336"/>
              <a:gd name="connsiteY175" fmla="*/ 2131633 h 2323145"/>
              <a:gd name="connsiteX176" fmla="*/ 3103685 w 11269336"/>
              <a:gd name="connsiteY176" fmla="*/ 2132814 h 2323145"/>
              <a:gd name="connsiteX177" fmla="*/ 3078794 w 11269336"/>
              <a:gd name="connsiteY177" fmla="*/ 2137935 h 2323145"/>
              <a:gd name="connsiteX178" fmla="*/ 3074407 w 11269336"/>
              <a:gd name="connsiteY178" fmla="*/ 2136274 h 2323145"/>
              <a:gd name="connsiteX179" fmla="*/ 3037285 w 11269336"/>
              <a:gd name="connsiteY179" fmla="*/ 2139919 h 2323145"/>
              <a:gd name="connsiteX180" fmla="*/ 3036901 w 11269336"/>
              <a:gd name="connsiteY180" fmla="*/ 2138726 h 2323145"/>
              <a:gd name="connsiteX181" fmla="*/ 3026996 w 11269336"/>
              <a:gd name="connsiteY181" fmla="*/ 2134322 h 2323145"/>
              <a:gd name="connsiteX182" fmla="*/ 3007772 w 11269336"/>
              <a:gd name="connsiteY182" fmla="*/ 2128742 h 2323145"/>
              <a:gd name="connsiteX183" fmla="*/ 2965030 w 11269336"/>
              <a:gd name="connsiteY183" fmla="*/ 2100494 h 2323145"/>
              <a:gd name="connsiteX184" fmla="*/ 2926342 w 11269336"/>
              <a:gd name="connsiteY184" fmla="*/ 2104155 h 2323145"/>
              <a:gd name="connsiteX185" fmla="*/ 2918608 w 11269336"/>
              <a:gd name="connsiteY185" fmla="*/ 2104215 h 2323145"/>
              <a:gd name="connsiteX186" fmla="*/ 2918475 w 11269336"/>
              <a:gd name="connsiteY186" fmla="*/ 2103937 h 2323145"/>
              <a:gd name="connsiteX187" fmla="*/ 2910360 w 11269336"/>
              <a:gd name="connsiteY187" fmla="*/ 2103444 h 2323145"/>
              <a:gd name="connsiteX188" fmla="*/ 2904507 w 11269336"/>
              <a:gd name="connsiteY188" fmla="*/ 2104326 h 2323145"/>
              <a:gd name="connsiteX189" fmla="*/ 2889503 w 11269336"/>
              <a:gd name="connsiteY189" fmla="*/ 2104443 h 2323145"/>
              <a:gd name="connsiteX190" fmla="*/ 2884480 w 11269336"/>
              <a:gd name="connsiteY190" fmla="*/ 2102626 h 2323145"/>
              <a:gd name="connsiteX191" fmla="*/ 2882689 w 11269336"/>
              <a:gd name="connsiteY191" fmla="*/ 2099228 h 2323145"/>
              <a:gd name="connsiteX192" fmla="*/ 2881291 w 11269336"/>
              <a:gd name="connsiteY192" fmla="*/ 2099618 h 2323145"/>
              <a:gd name="connsiteX193" fmla="*/ 2853979 w 11269336"/>
              <a:gd name="connsiteY193" fmla="*/ 2090388 h 2323145"/>
              <a:gd name="connsiteX194" fmla="*/ 2791790 w 11269336"/>
              <a:gd name="connsiteY194" fmla="*/ 2080332 h 2323145"/>
              <a:gd name="connsiteX195" fmla="*/ 2755844 w 11269336"/>
              <a:gd name="connsiteY195" fmla="*/ 2078874 h 2323145"/>
              <a:gd name="connsiteX196" fmla="*/ 2657742 w 11269336"/>
              <a:gd name="connsiteY196" fmla="*/ 2070179 h 2323145"/>
              <a:gd name="connsiteX197" fmla="*/ 2559549 w 11269336"/>
              <a:gd name="connsiteY197" fmla="*/ 2057873 h 2323145"/>
              <a:gd name="connsiteX198" fmla="*/ 2512054 w 11269336"/>
              <a:gd name="connsiteY198" fmla="*/ 2031671 h 2323145"/>
              <a:gd name="connsiteX199" fmla="*/ 2506437 w 11269336"/>
              <a:gd name="connsiteY199" fmla="*/ 2030918 h 2323145"/>
              <a:gd name="connsiteX200" fmla="*/ 2491752 w 11269336"/>
              <a:gd name="connsiteY200" fmla="*/ 2033906 h 2323145"/>
              <a:gd name="connsiteX201" fmla="*/ 2486338 w 11269336"/>
              <a:gd name="connsiteY201" fmla="*/ 2035862 h 2323145"/>
              <a:gd name="connsiteX202" fmla="*/ 2478186 w 11269336"/>
              <a:gd name="connsiteY202" fmla="*/ 2036953 h 2323145"/>
              <a:gd name="connsiteX203" fmla="*/ 2477950 w 11269336"/>
              <a:gd name="connsiteY203" fmla="*/ 2036715 h 2323145"/>
              <a:gd name="connsiteX204" fmla="*/ 2470381 w 11269336"/>
              <a:gd name="connsiteY204" fmla="*/ 2038256 h 2323145"/>
              <a:gd name="connsiteX205" fmla="*/ 2433781 w 11269336"/>
              <a:gd name="connsiteY205" fmla="*/ 2049140 h 2323145"/>
              <a:gd name="connsiteX206" fmla="*/ 2381172 w 11269336"/>
              <a:gd name="connsiteY206" fmla="*/ 2030645 h 2323145"/>
              <a:gd name="connsiteX207" fmla="*/ 2360198 w 11269336"/>
              <a:gd name="connsiteY207" fmla="*/ 2029059 h 2323145"/>
              <a:gd name="connsiteX208" fmla="*/ 2348815 w 11269336"/>
              <a:gd name="connsiteY208" fmla="*/ 2026798 h 2323145"/>
              <a:gd name="connsiteX209" fmla="*/ 2347988 w 11269336"/>
              <a:gd name="connsiteY209" fmla="*/ 2025745 h 2323145"/>
              <a:gd name="connsiteX210" fmla="*/ 2312920 w 11269336"/>
              <a:gd name="connsiteY210" fmla="*/ 2036311 h 2323145"/>
              <a:gd name="connsiteX211" fmla="*/ 2307986 w 11269336"/>
              <a:gd name="connsiteY211" fmla="*/ 2035583 h 2323145"/>
              <a:gd name="connsiteX212" fmla="*/ 2285481 w 11269336"/>
              <a:gd name="connsiteY212" fmla="*/ 2045197 h 2323145"/>
              <a:gd name="connsiteX213" fmla="*/ 2273666 w 11269336"/>
              <a:gd name="connsiteY213" fmla="*/ 2048710 h 2323145"/>
              <a:gd name="connsiteX214" fmla="*/ 2270719 w 11269336"/>
              <a:gd name="connsiteY214" fmla="*/ 2052702 h 2323145"/>
              <a:gd name="connsiteX215" fmla="*/ 2253080 w 11269336"/>
              <a:gd name="connsiteY215" fmla="*/ 2056363 h 2323145"/>
              <a:gd name="connsiteX216" fmla="*/ 2250906 w 11269336"/>
              <a:gd name="connsiteY216" fmla="*/ 2055654 h 2323145"/>
              <a:gd name="connsiteX217" fmla="*/ 2236905 w 11269336"/>
              <a:gd name="connsiteY217" fmla="*/ 2062882 h 2323145"/>
              <a:gd name="connsiteX218" fmla="*/ 2225830 w 11269336"/>
              <a:gd name="connsiteY218" fmla="*/ 2074027 h 2323145"/>
              <a:gd name="connsiteX219" fmla="*/ 2073776 w 11269336"/>
              <a:gd name="connsiteY219" fmla="*/ 2089244 h 2323145"/>
              <a:gd name="connsiteX220" fmla="*/ 1948256 w 11269336"/>
              <a:gd name="connsiteY220" fmla="*/ 2146616 h 2323145"/>
              <a:gd name="connsiteX221" fmla="*/ 1865582 w 11269336"/>
              <a:gd name="connsiteY221" fmla="*/ 2153738 h 2323145"/>
              <a:gd name="connsiteX222" fmla="*/ 1835210 w 11269336"/>
              <a:gd name="connsiteY222" fmla="*/ 2134244 h 2323145"/>
              <a:gd name="connsiteX223" fmla="*/ 1632661 w 11269336"/>
              <a:gd name="connsiteY223" fmla="*/ 2173882 h 2323145"/>
              <a:gd name="connsiteX224" fmla="*/ 1579590 w 11269336"/>
              <a:gd name="connsiteY224" fmla="*/ 2173680 h 2323145"/>
              <a:gd name="connsiteX225" fmla="*/ 1535601 w 11269336"/>
              <a:gd name="connsiteY225" fmla="*/ 2194590 h 2323145"/>
              <a:gd name="connsiteX226" fmla="*/ 1515594 w 11269336"/>
              <a:gd name="connsiteY226" fmla="*/ 2189622 h 2323145"/>
              <a:gd name="connsiteX227" fmla="*/ 1512113 w 11269336"/>
              <a:gd name="connsiteY227" fmla="*/ 2188534 h 2323145"/>
              <a:gd name="connsiteX228" fmla="*/ 1498838 w 11269336"/>
              <a:gd name="connsiteY228" fmla="*/ 2189213 h 2323145"/>
              <a:gd name="connsiteX229" fmla="*/ 1494279 w 11269336"/>
              <a:gd name="connsiteY229" fmla="*/ 2183112 h 2323145"/>
              <a:gd name="connsiteX230" fmla="*/ 1473714 w 11269336"/>
              <a:gd name="connsiteY230" fmla="*/ 2179625 h 2323145"/>
              <a:gd name="connsiteX231" fmla="*/ 1449503 w 11269336"/>
              <a:gd name="connsiteY231" fmla="*/ 2182633 h 2323145"/>
              <a:gd name="connsiteX232" fmla="*/ 1266687 w 11269336"/>
              <a:gd name="connsiteY232" fmla="*/ 2212688 h 2323145"/>
              <a:gd name="connsiteX233" fmla="*/ 1239614 w 11269336"/>
              <a:gd name="connsiteY233" fmla="*/ 2209727 h 2323145"/>
              <a:gd name="connsiteX234" fmla="*/ 1202436 w 11269336"/>
              <a:gd name="connsiteY234" fmla="*/ 2209817 h 2323145"/>
              <a:gd name="connsiteX235" fmla="*/ 1136097 w 11269336"/>
              <a:gd name="connsiteY235" fmla="*/ 2205112 h 2323145"/>
              <a:gd name="connsiteX236" fmla="*/ 988232 w 11269336"/>
              <a:gd name="connsiteY236" fmla="*/ 2235635 h 2323145"/>
              <a:gd name="connsiteX237" fmla="*/ 981959 w 11269336"/>
              <a:gd name="connsiteY237" fmla="*/ 2231607 h 2323145"/>
              <a:gd name="connsiteX238" fmla="*/ 938600 w 11269336"/>
              <a:gd name="connsiteY238" fmla="*/ 2238113 h 2323145"/>
              <a:gd name="connsiteX239" fmla="*/ 791788 w 11269336"/>
              <a:gd name="connsiteY239" fmla="*/ 2293224 h 2323145"/>
              <a:gd name="connsiteX240" fmla="*/ 706914 w 11269336"/>
              <a:gd name="connsiteY240" fmla="*/ 2305046 h 2323145"/>
              <a:gd name="connsiteX241" fmla="*/ 675971 w 11269336"/>
              <a:gd name="connsiteY241" fmla="*/ 2304030 h 2323145"/>
              <a:gd name="connsiteX242" fmla="*/ 624180 w 11269336"/>
              <a:gd name="connsiteY242" fmla="*/ 2302650 h 2323145"/>
              <a:gd name="connsiteX243" fmla="*/ 583453 w 11269336"/>
              <a:gd name="connsiteY243" fmla="*/ 2288788 h 2323145"/>
              <a:gd name="connsiteX244" fmla="*/ 540946 w 11269336"/>
              <a:gd name="connsiteY244" fmla="*/ 2292721 h 2323145"/>
              <a:gd name="connsiteX245" fmla="*/ 533680 w 11269336"/>
              <a:gd name="connsiteY245" fmla="*/ 2310233 h 2323145"/>
              <a:gd name="connsiteX246" fmla="*/ 487366 w 11269336"/>
              <a:gd name="connsiteY246" fmla="*/ 2309053 h 2323145"/>
              <a:gd name="connsiteX247" fmla="*/ 416820 w 11269336"/>
              <a:gd name="connsiteY247" fmla="*/ 2305443 h 2323145"/>
              <a:gd name="connsiteX248" fmla="*/ 376805 w 11269336"/>
              <a:gd name="connsiteY248" fmla="*/ 2307647 h 2323145"/>
              <a:gd name="connsiteX249" fmla="*/ 266777 w 11269336"/>
              <a:gd name="connsiteY249" fmla="*/ 2309012 h 2323145"/>
              <a:gd name="connsiteX250" fmla="*/ 156013 w 11269336"/>
              <a:gd name="connsiteY250" fmla="*/ 2306832 h 2323145"/>
              <a:gd name="connsiteX251" fmla="*/ 87258 w 11269336"/>
              <a:gd name="connsiteY251" fmla="*/ 2285511 h 2323145"/>
              <a:gd name="connsiteX252" fmla="*/ 23798 w 11269336"/>
              <a:gd name="connsiteY252" fmla="*/ 2281822 h 2323145"/>
              <a:gd name="connsiteX253" fmla="*/ 0 w 11269336"/>
              <a:gd name="connsiteY253" fmla="*/ 2285369 h 2323145"/>
              <a:gd name="connsiteX254" fmla="*/ 0 w 11269336"/>
              <a:gd name="connsiteY25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67257 w 11269336"/>
              <a:gd name="connsiteY142" fmla="*/ 2196121 h 2323145"/>
              <a:gd name="connsiteX143" fmla="*/ 4405765 w 11269336"/>
              <a:gd name="connsiteY143" fmla="*/ 2199902 h 2323145"/>
              <a:gd name="connsiteX144" fmla="*/ 4401354 w 11269336"/>
              <a:gd name="connsiteY144" fmla="*/ 2194745 h 2323145"/>
              <a:gd name="connsiteX145" fmla="*/ 4366646 w 11269336"/>
              <a:gd name="connsiteY145" fmla="*/ 2198564 h 2323145"/>
              <a:gd name="connsiteX146" fmla="*/ 4354009 w 11269336"/>
              <a:gd name="connsiteY146" fmla="*/ 2204984 h 2323145"/>
              <a:gd name="connsiteX147" fmla="*/ 4348284 w 11269336"/>
              <a:gd name="connsiteY147" fmla="*/ 2205270 h 2323145"/>
              <a:gd name="connsiteX148" fmla="*/ 4333906 w 11269336"/>
              <a:gd name="connsiteY148" fmla="*/ 2205251 h 2323145"/>
              <a:gd name="connsiteX149" fmla="*/ 4308819 w 11269336"/>
              <a:gd name="connsiteY149" fmla="*/ 2203822 h 2323145"/>
              <a:gd name="connsiteX150" fmla="*/ 4301210 w 11269336"/>
              <a:gd name="connsiteY150" fmla="*/ 2204456 h 2323145"/>
              <a:gd name="connsiteX151" fmla="*/ 4283095 w 11269336"/>
              <a:gd name="connsiteY151" fmla="*/ 2198177 h 2323145"/>
              <a:gd name="connsiteX152" fmla="*/ 4250119 w 11269336"/>
              <a:gd name="connsiteY152" fmla="*/ 2196342 h 2323145"/>
              <a:gd name="connsiteX153" fmla="*/ 4189203 w 11269336"/>
              <a:gd name="connsiteY153" fmla="*/ 2178994 h 2323145"/>
              <a:gd name="connsiteX154" fmla="*/ 4154035 w 11269336"/>
              <a:gd name="connsiteY154" fmla="*/ 2171950 h 2323145"/>
              <a:gd name="connsiteX155" fmla="*/ 4129569 w 11269336"/>
              <a:gd name="connsiteY155" fmla="*/ 2163850 h 2323145"/>
              <a:gd name="connsiteX156" fmla="*/ 4061250 w 11269336"/>
              <a:gd name="connsiteY156" fmla="*/ 2159236 h 2323145"/>
              <a:gd name="connsiteX157" fmla="*/ 3945480 w 11269336"/>
              <a:gd name="connsiteY157" fmla="*/ 2158279 h 2323145"/>
              <a:gd name="connsiteX158" fmla="*/ 3921468 w 11269336"/>
              <a:gd name="connsiteY158" fmla="*/ 2156588 h 2323145"/>
              <a:gd name="connsiteX159" fmla="*/ 3903348 w 11269336"/>
              <a:gd name="connsiteY159" fmla="*/ 2149220 h 2323145"/>
              <a:gd name="connsiteX160" fmla="*/ 3901342 w 11269336"/>
              <a:gd name="connsiteY160" fmla="*/ 2142355 h 2323145"/>
              <a:gd name="connsiteX161" fmla="*/ 3888539 w 11269336"/>
              <a:gd name="connsiteY161" fmla="*/ 2140476 h 2323145"/>
              <a:gd name="connsiteX162" fmla="*/ 3885662 w 11269336"/>
              <a:gd name="connsiteY162" fmla="*/ 2138740 h 2323145"/>
              <a:gd name="connsiteX163" fmla="*/ 3868627 w 11269336"/>
              <a:gd name="connsiteY163" fmla="*/ 2130023 h 2323145"/>
              <a:gd name="connsiteX164" fmla="*/ 3819177 w 11269336"/>
              <a:gd name="connsiteY164" fmla="*/ 2142111 h 2323145"/>
              <a:gd name="connsiteX165" fmla="*/ 3769100 w 11269336"/>
              <a:gd name="connsiteY165" fmla="*/ 2131731 h 2323145"/>
              <a:gd name="connsiteX166" fmla="*/ 3562752 w 11269336"/>
              <a:gd name="connsiteY166" fmla="*/ 2131785 h 2323145"/>
              <a:gd name="connsiteX167" fmla="*/ 3541402 w 11269336"/>
              <a:gd name="connsiteY167" fmla="*/ 2106821 h 2323145"/>
              <a:gd name="connsiteX168" fmla="*/ 3365341 w 11269336"/>
              <a:gd name="connsiteY168" fmla="*/ 2077638 h 2323145"/>
              <a:gd name="connsiteX169" fmla="*/ 3170922 w 11269336"/>
              <a:gd name="connsiteY169" fmla="*/ 2115957 h 2323145"/>
              <a:gd name="connsiteX170" fmla="*/ 3156256 w 11269336"/>
              <a:gd name="connsiteY170" fmla="*/ 2124773 h 2323145"/>
              <a:gd name="connsiteX171" fmla="*/ 3140298 w 11269336"/>
              <a:gd name="connsiteY171" fmla="*/ 2129182 h 2323145"/>
              <a:gd name="connsiteX172" fmla="*/ 3138514 w 11269336"/>
              <a:gd name="connsiteY172" fmla="*/ 2128069 h 2323145"/>
              <a:gd name="connsiteX173" fmla="*/ 3120467 w 11269336"/>
              <a:gd name="connsiteY173" fmla="*/ 2128281 h 2323145"/>
              <a:gd name="connsiteX174" fmla="*/ 3116175 w 11269336"/>
              <a:gd name="connsiteY174" fmla="*/ 2131633 h 2323145"/>
              <a:gd name="connsiteX175" fmla="*/ 3103685 w 11269336"/>
              <a:gd name="connsiteY175" fmla="*/ 2132814 h 2323145"/>
              <a:gd name="connsiteX176" fmla="*/ 3078794 w 11269336"/>
              <a:gd name="connsiteY176" fmla="*/ 2137935 h 2323145"/>
              <a:gd name="connsiteX177" fmla="*/ 3074407 w 11269336"/>
              <a:gd name="connsiteY177" fmla="*/ 2136274 h 2323145"/>
              <a:gd name="connsiteX178" fmla="*/ 3037285 w 11269336"/>
              <a:gd name="connsiteY178" fmla="*/ 2139919 h 2323145"/>
              <a:gd name="connsiteX179" fmla="*/ 3036901 w 11269336"/>
              <a:gd name="connsiteY179" fmla="*/ 2138726 h 2323145"/>
              <a:gd name="connsiteX180" fmla="*/ 3026996 w 11269336"/>
              <a:gd name="connsiteY180" fmla="*/ 2134322 h 2323145"/>
              <a:gd name="connsiteX181" fmla="*/ 3007772 w 11269336"/>
              <a:gd name="connsiteY181" fmla="*/ 2128742 h 2323145"/>
              <a:gd name="connsiteX182" fmla="*/ 2965030 w 11269336"/>
              <a:gd name="connsiteY182" fmla="*/ 2100494 h 2323145"/>
              <a:gd name="connsiteX183" fmla="*/ 2926342 w 11269336"/>
              <a:gd name="connsiteY183" fmla="*/ 2104155 h 2323145"/>
              <a:gd name="connsiteX184" fmla="*/ 2918608 w 11269336"/>
              <a:gd name="connsiteY184" fmla="*/ 2104215 h 2323145"/>
              <a:gd name="connsiteX185" fmla="*/ 2918475 w 11269336"/>
              <a:gd name="connsiteY185" fmla="*/ 2103937 h 2323145"/>
              <a:gd name="connsiteX186" fmla="*/ 2910360 w 11269336"/>
              <a:gd name="connsiteY186" fmla="*/ 2103444 h 2323145"/>
              <a:gd name="connsiteX187" fmla="*/ 2904507 w 11269336"/>
              <a:gd name="connsiteY187" fmla="*/ 2104326 h 2323145"/>
              <a:gd name="connsiteX188" fmla="*/ 2889503 w 11269336"/>
              <a:gd name="connsiteY188" fmla="*/ 2104443 h 2323145"/>
              <a:gd name="connsiteX189" fmla="*/ 2884480 w 11269336"/>
              <a:gd name="connsiteY189" fmla="*/ 2102626 h 2323145"/>
              <a:gd name="connsiteX190" fmla="*/ 2882689 w 11269336"/>
              <a:gd name="connsiteY190" fmla="*/ 2099228 h 2323145"/>
              <a:gd name="connsiteX191" fmla="*/ 2881291 w 11269336"/>
              <a:gd name="connsiteY191" fmla="*/ 2099618 h 2323145"/>
              <a:gd name="connsiteX192" fmla="*/ 2853979 w 11269336"/>
              <a:gd name="connsiteY192" fmla="*/ 2090388 h 2323145"/>
              <a:gd name="connsiteX193" fmla="*/ 2791790 w 11269336"/>
              <a:gd name="connsiteY193" fmla="*/ 2080332 h 2323145"/>
              <a:gd name="connsiteX194" fmla="*/ 2755844 w 11269336"/>
              <a:gd name="connsiteY194" fmla="*/ 2078874 h 2323145"/>
              <a:gd name="connsiteX195" fmla="*/ 2657742 w 11269336"/>
              <a:gd name="connsiteY195" fmla="*/ 2070179 h 2323145"/>
              <a:gd name="connsiteX196" fmla="*/ 2559549 w 11269336"/>
              <a:gd name="connsiteY196" fmla="*/ 2057873 h 2323145"/>
              <a:gd name="connsiteX197" fmla="*/ 2512054 w 11269336"/>
              <a:gd name="connsiteY197" fmla="*/ 2031671 h 2323145"/>
              <a:gd name="connsiteX198" fmla="*/ 2506437 w 11269336"/>
              <a:gd name="connsiteY198" fmla="*/ 2030918 h 2323145"/>
              <a:gd name="connsiteX199" fmla="*/ 2491752 w 11269336"/>
              <a:gd name="connsiteY199" fmla="*/ 2033906 h 2323145"/>
              <a:gd name="connsiteX200" fmla="*/ 2486338 w 11269336"/>
              <a:gd name="connsiteY200" fmla="*/ 2035862 h 2323145"/>
              <a:gd name="connsiteX201" fmla="*/ 2478186 w 11269336"/>
              <a:gd name="connsiteY201" fmla="*/ 2036953 h 2323145"/>
              <a:gd name="connsiteX202" fmla="*/ 2477950 w 11269336"/>
              <a:gd name="connsiteY202" fmla="*/ 2036715 h 2323145"/>
              <a:gd name="connsiteX203" fmla="*/ 2470381 w 11269336"/>
              <a:gd name="connsiteY203" fmla="*/ 2038256 h 2323145"/>
              <a:gd name="connsiteX204" fmla="*/ 2433781 w 11269336"/>
              <a:gd name="connsiteY204" fmla="*/ 2049140 h 2323145"/>
              <a:gd name="connsiteX205" fmla="*/ 2381172 w 11269336"/>
              <a:gd name="connsiteY205" fmla="*/ 2030645 h 2323145"/>
              <a:gd name="connsiteX206" fmla="*/ 2360198 w 11269336"/>
              <a:gd name="connsiteY206" fmla="*/ 2029059 h 2323145"/>
              <a:gd name="connsiteX207" fmla="*/ 2348815 w 11269336"/>
              <a:gd name="connsiteY207" fmla="*/ 2026798 h 2323145"/>
              <a:gd name="connsiteX208" fmla="*/ 2347988 w 11269336"/>
              <a:gd name="connsiteY208" fmla="*/ 2025745 h 2323145"/>
              <a:gd name="connsiteX209" fmla="*/ 2312920 w 11269336"/>
              <a:gd name="connsiteY209" fmla="*/ 2036311 h 2323145"/>
              <a:gd name="connsiteX210" fmla="*/ 2307986 w 11269336"/>
              <a:gd name="connsiteY210" fmla="*/ 2035583 h 2323145"/>
              <a:gd name="connsiteX211" fmla="*/ 2285481 w 11269336"/>
              <a:gd name="connsiteY211" fmla="*/ 2045197 h 2323145"/>
              <a:gd name="connsiteX212" fmla="*/ 2273666 w 11269336"/>
              <a:gd name="connsiteY212" fmla="*/ 2048710 h 2323145"/>
              <a:gd name="connsiteX213" fmla="*/ 2270719 w 11269336"/>
              <a:gd name="connsiteY213" fmla="*/ 2052702 h 2323145"/>
              <a:gd name="connsiteX214" fmla="*/ 2253080 w 11269336"/>
              <a:gd name="connsiteY214" fmla="*/ 2056363 h 2323145"/>
              <a:gd name="connsiteX215" fmla="*/ 2250906 w 11269336"/>
              <a:gd name="connsiteY215" fmla="*/ 2055654 h 2323145"/>
              <a:gd name="connsiteX216" fmla="*/ 2236905 w 11269336"/>
              <a:gd name="connsiteY216" fmla="*/ 2062882 h 2323145"/>
              <a:gd name="connsiteX217" fmla="*/ 2225830 w 11269336"/>
              <a:gd name="connsiteY217" fmla="*/ 2074027 h 2323145"/>
              <a:gd name="connsiteX218" fmla="*/ 2073776 w 11269336"/>
              <a:gd name="connsiteY218" fmla="*/ 2089244 h 2323145"/>
              <a:gd name="connsiteX219" fmla="*/ 1948256 w 11269336"/>
              <a:gd name="connsiteY219" fmla="*/ 2146616 h 2323145"/>
              <a:gd name="connsiteX220" fmla="*/ 1865582 w 11269336"/>
              <a:gd name="connsiteY220" fmla="*/ 2153738 h 2323145"/>
              <a:gd name="connsiteX221" fmla="*/ 1835210 w 11269336"/>
              <a:gd name="connsiteY221" fmla="*/ 2134244 h 2323145"/>
              <a:gd name="connsiteX222" fmla="*/ 1632661 w 11269336"/>
              <a:gd name="connsiteY222" fmla="*/ 2173882 h 2323145"/>
              <a:gd name="connsiteX223" fmla="*/ 1579590 w 11269336"/>
              <a:gd name="connsiteY223" fmla="*/ 2173680 h 2323145"/>
              <a:gd name="connsiteX224" fmla="*/ 1535601 w 11269336"/>
              <a:gd name="connsiteY224" fmla="*/ 2194590 h 2323145"/>
              <a:gd name="connsiteX225" fmla="*/ 1515594 w 11269336"/>
              <a:gd name="connsiteY225" fmla="*/ 2189622 h 2323145"/>
              <a:gd name="connsiteX226" fmla="*/ 1512113 w 11269336"/>
              <a:gd name="connsiteY226" fmla="*/ 2188534 h 2323145"/>
              <a:gd name="connsiteX227" fmla="*/ 1498838 w 11269336"/>
              <a:gd name="connsiteY227" fmla="*/ 2189213 h 2323145"/>
              <a:gd name="connsiteX228" fmla="*/ 1494279 w 11269336"/>
              <a:gd name="connsiteY228" fmla="*/ 2183112 h 2323145"/>
              <a:gd name="connsiteX229" fmla="*/ 1473714 w 11269336"/>
              <a:gd name="connsiteY229" fmla="*/ 2179625 h 2323145"/>
              <a:gd name="connsiteX230" fmla="*/ 1449503 w 11269336"/>
              <a:gd name="connsiteY230" fmla="*/ 2182633 h 2323145"/>
              <a:gd name="connsiteX231" fmla="*/ 1266687 w 11269336"/>
              <a:gd name="connsiteY231" fmla="*/ 2212688 h 2323145"/>
              <a:gd name="connsiteX232" fmla="*/ 1239614 w 11269336"/>
              <a:gd name="connsiteY232" fmla="*/ 2209727 h 2323145"/>
              <a:gd name="connsiteX233" fmla="*/ 1202436 w 11269336"/>
              <a:gd name="connsiteY233" fmla="*/ 2209817 h 2323145"/>
              <a:gd name="connsiteX234" fmla="*/ 1136097 w 11269336"/>
              <a:gd name="connsiteY234" fmla="*/ 2205112 h 2323145"/>
              <a:gd name="connsiteX235" fmla="*/ 988232 w 11269336"/>
              <a:gd name="connsiteY235" fmla="*/ 2235635 h 2323145"/>
              <a:gd name="connsiteX236" fmla="*/ 981959 w 11269336"/>
              <a:gd name="connsiteY236" fmla="*/ 2231607 h 2323145"/>
              <a:gd name="connsiteX237" fmla="*/ 938600 w 11269336"/>
              <a:gd name="connsiteY237" fmla="*/ 2238113 h 2323145"/>
              <a:gd name="connsiteX238" fmla="*/ 791788 w 11269336"/>
              <a:gd name="connsiteY238" fmla="*/ 2293224 h 2323145"/>
              <a:gd name="connsiteX239" fmla="*/ 706914 w 11269336"/>
              <a:gd name="connsiteY239" fmla="*/ 2305046 h 2323145"/>
              <a:gd name="connsiteX240" fmla="*/ 675971 w 11269336"/>
              <a:gd name="connsiteY240" fmla="*/ 2304030 h 2323145"/>
              <a:gd name="connsiteX241" fmla="*/ 624180 w 11269336"/>
              <a:gd name="connsiteY241" fmla="*/ 2302650 h 2323145"/>
              <a:gd name="connsiteX242" fmla="*/ 583453 w 11269336"/>
              <a:gd name="connsiteY242" fmla="*/ 2288788 h 2323145"/>
              <a:gd name="connsiteX243" fmla="*/ 540946 w 11269336"/>
              <a:gd name="connsiteY243" fmla="*/ 2292721 h 2323145"/>
              <a:gd name="connsiteX244" fmla="*/ 533680 w 11269336"/>
              <a:gd name="connsiteY244" fmla="*/ 2310233 h 2323145"/>
              <a:gd name="connsiteX245" fmla="*/ 487366 w 11269336"/>
              <a:gd name="connsiteY245" fmla="*/ 2309053 h 2323145"/>
              <a:gd name="connsiteX246" fmla="*/ 416820 w 11269336"/>
              <a:gd name="connsiteY246" fmla="*/ 2305443 h 2323145"/>
              <a:gd name="connsiteX247" fmla="*/ 376805 w 11269336"/>
              <a:gd name="connsiteY247" fmla="*/ 2307647 h 2323145"/>
              <a:gd name="connsiteX248" fmla="*/ 266777 w 11269336"/>
              <a:gd name="connsiteY248" fmla="*/ 2309012 h 2323145"/>
              <a:gd name="connsiteX249" fmla="*/ 156013 w 11269336"/>
              <a:gd name="connsiteY249" fmla="*/ 2306832 h 2323145"/>
              <a:gd name="connsiteX250" fmla="*/ 87258 w 11269336"/>
              <a:gd name="connsiteY250" fmla="*/ 2285511 h 2323145"/>
              <a:gd name="connsiteX251" fmla="*/ 23798 w 11269336"/>
              <a:gd name="connsiteY251" fmla="*/ 2281822 h 2323145"/>
              <a:gd name="connsiteX252" fmla="*/ 0 w 11269336"/>
              <a:gd name="connsiteY252" fmla="*/ 2285369 h 2323145"/>
              <a:gd name="connsiteX253" fmla="*/ 0 w 11269336"/>
              <a:gd name="connsiteY25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67257 w 11269336"/>
              <a:gd name="connsiteY141" fmla="*/ 2196121 h 2323145"/>
              <a:gd name="connsiteX142" fmla="*/ 4405765 w 11269336"/>
              <a:gd name="connsiteY142" fmla="*/ 2199902 h 2323145"/>
              <a:gd name="connsiteX143" fmla="*/ 4401354 w 11269336"/>
              <a:gd name="connsiteY143" fmla="*/ 2194745 h 2323145"/>
              <a:gd name="connsiteX144" fmla="*/ 4366646 w 11269336"/>
              <a:gd name="connsiteY144" fmla="*/ 2198564 h 2323145"/>
              <a:gd name="connsiteX145" fmla="*/ 4354009 w 11269336"/>
              <a:gd name="connsiteY145" fmla="*/ 2204984 h 2323145"/>
              <a:gd name="connsiteX146" fmla="*/ 4348284 w 11269336"/>
              <a:gd name="connsiteY146" fmla="*/ 2205270 h 2323145"/>
              <a:gd name="connsiteX147" fmla="*/ 4333906 w 11269336"/>
              <a:gd name="connsiteY147" fmla="*/ 2205251 h 2323145"/>
              <a:gd name="connsiteX148" fmla="*/ 4308819 w 11269336"/>
              <a:gd name="connsiteY148" fmla="*/ 2203822 h 2323145"/>
              <a:gd name="connsiteX149" fmla="*/ 4301210 w 11269336"/>
              <a:gd name="connsiteY149" fmla="*/ 2204456 h 2323145"/>
              <a:gd name="connsiteX150" fmla="*/ 4283095 w 11269336"/>
              <a:gd name="connsiteY150" fmla="*/ 2198177 h 2323145"/>
              <a:gd name="connsiteX151" fmla="*/ 4250119 w 11269336"/>
              <a:gd name="connsiteY151" fmla="*/ 2196342 h 2323145"/>
              <a:gd name="connsiteX152" fmla="*/ 4189203 w 11269336"/>
              <a:gd name="connsiteY152" fmla="*/ 2178994 h 2323145"/>
              <a:gd name="connsiteX153" fmla="*/ 4154035 w 11269336"/>
              <a:gd name="connsiteY153" fmla="*/ 2171950 h 2323145"/>
              <a:gd name="connsiteX154" fmla="*/ 4129569 w 11269336"/>
              <a:gd name="connsiteY154" fmla="*/ 2163850 h 2323145"/>
              <a:gd name="connsiteX155" fmla="*/ 4061250 w 11269336"/>
              <a:gd name="connsiteY155" fmla="*/ 2159236 h 2323145"/>
              <a:gd name="connsiteX156" fmla="*/ 3945480 w 11269336"/>
              <a:gd name="connsiteY156" fmla="*/ 2158279 h 2323145"/>
              <a:gd name="connsiteX157" fmla="*/ 3921468 w 11269336"/>
              <a:gd name="connsiteY157" fmla="*/ 2156588 h 2323145"/>
              <a:gd name="connsiteX158" fmla="*/ 3903348 w 11269336"/>
              <a:gd name="connsiteY158" fmla="*/ 2149220 h 2323145"/>
              <a:gd name="connsiteX159" fmla="*/ 3901342 w 11269336"/>
              <a:gd name="connsiteY159" fmla="*/ 2142355 h 2323145"/>
              <a:gd name="connsiteX160" fmla="*/ 3888539 w 11269336"/>
              <a:gd name="connsiteY160" fmla="*/ 2140476 h 2323145"/>
              <a:gd name="connsiteX161" fmla="*/ 3885662 w 11269336"/>
              <a:gd name="connsiteY161" fmla="*/ 2138740 h 2323145"/>
              <a:gd name="connsiteX162" fmla="*/ 3868627 w 11269336"/>
              <a:gd name="connsiteY162" fmla="*/ 2130023 h 2323145"/>
              <a:gd name="connsiteX163" fmla="*/ 3819177 w 11269336"/>
              <a:gd name="connsiteY163" fmla="*/ 2142111 h 2323145"/>
              <a:gd name="connsiteX164" fmla="*/ 3769100 w 11269336"/>
              <a:gd name="connsiteY164" fmla="*/ 2131731 h 2323145"/>
              <a:gd name="connsiteX165" fmla="*/ 3562752 w 11269336"/>
              <a:gd name="connsiteY165" fmla="*/ 2131785 h 2323145"/>
              <a:gd name="connsiteX166" fmla="*/ 3541402 w 11269336"/>
              <a:gd name="connsiteY166" fmla="*/ 2106821 h 2323145"/>
              <a:gd name="connsiteX167" fmla="*/ 3365341 w 11269336"/>
              <a:gd name="connsiteY167" fmla="*/ 2077638 h 2323145"/>
              <a:gd name="connsiteX168" fmla="*/ 3170922 w 11269336"/>
              <a:gd name="connsiteY168" fmla="*/ 2115957 h 2323145"/>
              <a:gd name="connsiteX169" fmla="*/ 3156256 w 11269336"/>
              <a:gd name="connsiteY169" fmla="*/ 2124773 h 2323145"/>
              <a:gd name="connsiteX170" fmla="*/ 3140298 w 11269336"/>
              <a:gd name="connsiteY170" fmla="*/ 2129182 h 2323145"/>
              <a:gd name="connsiteX171" fmla="*/ 3138514 w 11269336"/>
              <a:gd name="connsiteY171" fmla="*/ 2128069 h 2323145"/>
              <a:gd name="connsiteX172" fmla="*/ 3120467 w 11269336"/>
              <a:gd name="connsiteY172" fmla="*/ 2128281 h 2323145"/>
              <a:gd name="connsiteX173" fmla="*/ 3116175 w 11269336"/>
              <a:gd name="connsiteY173" fmla="*/ 2131633 h 2323145"/>
              <a:gd name="connsiteX174" fmla="*/ 3103685 w 11269336"/>
              <a:gd name="connsiteY174" fmla="*/ 2132814 h 2323145"/>
              <a:gd name="connsiteX175" fmla="*/ 3078794 w 11269336"/>
              <a:gd name="connsiteY175" fmla="*/ 2137935 h 2323145"/>
              <a:gd name="connsiteX176" fmla="*/ 3074407 w 11269336"/>
              <a:gd name="connsiteY176" fmla="*/ 2136274 h 2323145"/>
              <a:gd name="connsiteX177" fmla="*/ 3037285 w 11269336"/>
              <a:gd name="connsiteY177" fmla="*/ 2139919 h 2323145"/>
              <a:gd name="connsiteX178" fmla="*/ 3036901 w 11269336"/>
              <a:gd name="connsiteY178" fmla="*/ 2138726 h 2323145"/>
              <a:gd name="connsiteX179" fmla="*/ 3026996 w 11269336"/>
              <a:gd name="connsiteY179" fmla="*/ 2134322 h 2323145"/>
              <a:gd name="connsiteX180" fmla="*/ 3007772 w 11269336"/>
              <a:gd name="connsiteY180" fmla="*/ 2128742 h 2323145"/>
              <a:gd name="connsiteX181" fmla="*/ 2965030 w 11269336"/>
              <a:gd name="connsiteY181" fmla="*/ 2100494 h 2323145"/>
              <a:gd name="connsiteX182" fmla="*/ 2926342 w 11269336"/>
              <a:gd name="connsiteY182" fmla="*/ 2104155 h 2323145"/>
              <a:gd name="connsiteX183" fmla="*/ 2918608 w 11269336"/>
              <a:gd name="connsiteY183" fmla="*/ 2104215 h 2323145"/>
              <a:gd name="connsiteX184" fmla="*/ 2918475 w 11269336"/>
              <a:gd name="connsiteY184" fmla="*/ 2103937 h 2323145"/>
              <a:gd name="connsiteX185" fmla="*/ 2910360 w 11269336"/>
              <a:gd name="connsiteY185" fmla="*/ 2103444 h 2323145"/>
              <a:gd name="connsiteX186" fmla="*/ 2904507 w 11269336"/>
              <a:gd name="connsiteY186" fmla="*/ 2104326 h 2323145"/>
              <a:gd name="connsiteX187" fmla="*/ 2889503 w 11269336"/>
              <a:gd name="connsiteY187" fmla="*/ 2104443 h 2323145"/>
              <a:gd name="connsiteX188" fmla="*/ 2884480 w 11269336"/>
              <a:gd name="connsiteY188" fmla="*/ 2102626 h 2323145"/>
              <a:gd name="connsiteX189" fmla="*/ 2882689 w 11269336"/>
              <a:gd name="connsiteY189" fmla="*/ 2099228 h 2323145"/>
              <a:gd name="connsiteX190" fmla="*/ 2881291 w 11269336"/>
              <a:gd name="connsiteY190" fmla="*/ 2099618 h 2323145"/>
              <a:gd name="connsiteX191" fmla="*/ 2853979 w 11269336"/>
              <a:gd name="connsiteY191" fmla="*/ 2090388 h 2323145"/>
              <a:gd name="connsiteX192" fmla="*/ 2791790 w 11269336"/>
              <a:gd name="connsiteY192" fmla="*/ 2080332 h 2323145"/>
              <a:gd name="connsiteX193" fmla="*/ 2755844 w 11269336"/>
              <a:gd name="connsiteY193" fmla="*/ 2078874 h 2323145"/>
              <a:gd name="connsiteX194" fmla="*/ 2657742 w 11269336"/>
              <a:gd name="connsiteY194" fmla="*/ 2070179 h 2323145"/>
              <a:gd name="connsiteX195" fmla="*/ 2559549 w 11269336"/>
              <a:gd name="connsiteY195" fmla="*/ 2057873 h 2323145"/>
              <a:gd name="connsiteX196" fmla="*/ 2512054 w 11269336"/>
              <a:gd name="connsiteY196" fmla="*/ 2031671 h 2323145"/>
              <a:gd name="connsiteX197" fmla="*/ 2506437 w 11269336"/>
              <a:gd name="connsiteY197" fmla="*/ 2030918 h 2323145"/>
              <a:gd name="connsiteX198" fmla="*/ 2491752 w 11269336"/>
              <a:gd name="connsiteY198" fmla="*/ 2033906 h 2323145"/>
              <a:gd name="connsiteX199" fmla="*/ 2486338 w 11269336"/>
              <a:gd name="connsiteY199" fmla="*/ 2035862 h 2323145"/>
              <a:gd name="connsiteX200" fmla="*/ 2478186 w 11269336"/>
              <a:gd name="connsiteY200" fmla="*/ 2036953 h 2323145"/>
              <a:gd name="connsiteX201" fmla="*/ 2477950 w 11269336"/>
              <a:gd name="connsiteY201" fmla="*/ 2036715 h 2323145"/>
              <a:gd name="connsiteX202" fmla="*/ 2470381 w 11269336"/>
              <a:gd name="connsiteY202" fmla="*/ 2038256 h 2323145"/>
              <a:gd name="connsiteX203" fmla="*/ 2433781 w 11269336"/>
              <a:gd name="connsiteY203" fmla="*/ 2049140 h 2323145"/>
              <a:gd name="connsiteX204" fmla="*/ 2381172 w 11269336"/>
              <a:gd name="connsiteY204" fmla="*/ 2030645 h 2323145"/>
              <a:gd name="connsiteX205" fmla="*/ 2360198 w 11269336"/>
              <a:gd name="connsiteY205" fmla="*/ 2029059 h 2323145"/>
              <a:gd name="connsiteX206" fmla="*/ 2348815 w 11269336"/>
              <a:gd name="connsiteY206" fmla="*/ 2026798 h 2323145"/>
              <a:gd name="connsiteX207" fmla="*/ 2347988 w 11269336"/>
              <a:gd name="connsiteY207" fmla="*/ 2025745 h 2323145"/>
              <a:gd name="connsiteX208" fmla="*/ 2312920 w 11269336"/>
              <a:gd name="connsiteY208" fmla="*/ 2036311 h 2323145"/>
              <a:gd name="connsiteX209" fmla="*/ 2307986 w 11269336"/>
              <a:gd name="connsiteY209" fmla="*/ 2035583 h 2323145"/>
              <a:gd name="connsiteX210" fmla="*/ 2285481 w 11269336"/>
              <a:gd name="connsiteY210" fmla="*/ 2045197 h 2323145"/>
              <a:gd name="connsiteX211" fmla="*/ 2273666 w 11269336"/>
              <a:gd name="connsiteY211" fmla="*/ 2048710 h 2323145"/>
              <a:gd name="connsiteX212" fmla="*/ 2270719 w 11269336"/>
              <a:gd name="connsiteY212" fmla="*/ 2052702 h 2323145"/>
              <a:gd name="connsiteX213" fmla="*/ 2253080 w 11269336"/>
              <a:gd name="connsiteY213" fmla="*/ 2056363 h 2323145"/>
              <a:gd name="connsiteX214" fmla="*/ 2250906 w 11269336"/>
              <a:gd name="connsiteY214" fmla="*/ 2055654 h 2323145"/>
              <a:gd name="connsiteX215" fmla="*/ 2236905 w 11269336"/>
              <a:gd name="connsiteY215" fmla="*/ 2062882 h 2323145"/>
              <a:gd name="connsiteX216" fmla="*/ 2225830 w 11269336"/>
              <a:gd name="connsiteY216" fmla="*/ 2074027 h 2323145"/>
              <a:gd name="connsiteX217" fmla="*/ 2073776 w 11269336"/>
              <a:gd name="connsiteY217" fmla="*/ 2089244 h 2323145"/>
              <a:gd name="connsiteX218" fmla="*/ 1948256 w 11269336"/>
              <a:gd name="connsiteY218" fmla="*/ 2146616 h 2323145"/>
              <a:gd name="connsiteX219" fmla="*/ 1865582 w 11269336"/>
              <a:gd name="connsiteY219" fmla="*/ 2153738 h 2323145"/>
              <a:gd name="connsiteX220" fmla="*/ 1835210 w 11269336"/>
              <a:gd name="connsiteY220" fmla="*/ 2134244 h 2323145"/>
              <a:gd name="connsiteX221" fmla="*/ 1632661 w 11269336"/>
              <a:gd name="connsiteY221" fmla="*/ 2173882 h 2323145"/>
              <a:gd name="connsiteX222" fmla="*/ 1579590 w 11269336"/>
              <a:gd name="connsiteY222" fmla="*/ 2173680 h 2323145"/>
              <a:gd name="connsiteX223" fmla="*/ 1535601 w 11269336"/>
              <a:gd name="connsiteY223" fmla="*/ 2194590 h 2323145"/>
              <a:gd name="connsiteX224" fmla="*/ 1515594 w 11269336"/>
              <a:gd name="connsiteY224" fmla="*/ 2189622 h 2323145"/>
              <a:gd name="connsiteX225" fmla="*/ 1512113 w 11269336"/>
              <a:gd name="connsiteY225" fmla="*/ 2188534 h 2323145"/>
              <a:gd name="connsiteX226" fmla="*/ 1498838 w 11269336"/>
              <a:gd name="connsiteY226" fmla="*/ 2189213 h 2323145"/>
              <a:gd name="connsiteX227" fmla="*/ 1494279 w 11269336"/>
              <a:gd name="connsiteY227" fmla="*/ 2183112 h 2323145"/>
              <a:gd name="connsiteX228" fmla="*/ 1473714 w 11269336"/>
              <a:gd name="connsiteY228" fmla="*/ 2179625 h 2323145"/>
              <a:gd name="connsiteX229" fmla="*/ 1449503 w 11269336"/>
              <a:gd name="connsiteY229" fmla="*/ 2182633 h 2323145"/>
              <a:gd name="connsiteX230" fmla="*/ 1266687 w 11269336"/>
              <a:gd name="connsiteY230" fmla="*/ 2212688 h 2323145"/>
              <a:gd name="connsiteX231" fmla="*/ 1239614 w 11269336"/>
              <a:gd name="connsiteY231" fmla="*/ 2209727 h 2323145"/>
              <a:gd name="connsiteX232" fmla="*/ 1202436 w 11269336"/>
              <a:gd name="connsiteY232" fmla="*/ 2209817 h 2323145"/>
              <a:gd name="connsiteX233" fmla="*/ 1136097 w 11269336"/>
              <a:gd name="connsiteY233" fmla="*/ 2205112 h 2323145"/>
              <a:gd name="connsiteX234" fmla="*/ 988232 w 11269336"/>
              <a:gd name="connsiteY234" fmla="*/ 2235635 h 2323145"/>
              <a:gd name="connsiteX235" fmla="*/ 981959 w 11269336"/>
              <a:gd name="connsiteY235" fmla="*/ 2231607 h 2323145"/>
              <a:gd name="connsiteX236" fmla="*/ 938600 w 11269336"/>
              <a:gd name="connsiteY236" fmla="*/ 2238113 h 2323145"/>
              <a:gd name="connsiteX237" fmla="*/ 791788 w 11269336"/>
              <a:gd name="connsiteY237" fmla="*/ 2293224 h 2323145"/>
              <a:gd name="connsiteX238" fmla="*/ 706914 w 11269336"/>
              <a:gd name="connsiteY238" fmla="*/ 2305046 h 2323145"/>
              <a:gd name="connsiteX239" fmla="*/ 675971 w 11269336"/>
              <a:gd name="connsiteY239" fmla="*/ 2304030 h 2323145"/>
              <a:gd name="connsiteX240" fmla="*/ 624180 w 11269336"/>
              <a:gd name="connsiteY240" fmla="*/ 2302650 h 2323145"/>
              <a:gd name="connsiteX241" fmla="*/ 583453 w 11269336"/>
              <a:gd name="connsiteY241" fmla="*/ 2288788 h 2323145"/>
              <a:gd name="connsiteX242" fmla="*/ 540946 w 11269336"/>
              <a:gd name="connsiteY242" fmla="*/ 2292721 h 2323145"/>
              <a:gd name="connsiteX243" fmla="*/ 533680 w 11269336"/>
              <a:gd name="connsiteY243" fmla="*/ 2310233 h 2323145"/>
              <a:gd name="connsiteX244" fmla="*/ 487366 w 11269336"/>
              <a:gd name="connsiteY244" fmla="*/ 2309053 h 2323145"/>
              <a:gd name="connsiteX245" fmla="*/ 416820 w 11269336"/>
              <a:gd name="connsiteY245" fmla="*/ 2305443 h 2323145"/>
              <a:gd name="connsiteX246" fmla="*/ 376805 w 11269336"/>
              <a:gd name="connsiteY246" fmla="*/ 2307647 h 2323145"/>
              <a:gd name="connsiteX247" fmla="*/ 266777 w 11269336"/>
              <a:gd name="connsiteY247" fmla="*/ 2309012 h 2323145"/>
              <a:gd name="connsiteX248" fmla="*/ 156013 w 11269336"/>
              <a:gd name="connsiteY248" fmla="*/ 2306832 h 2323145"/>
              <a:gd name="connsiteX249" fmla="*/ 87258 w 11269336"/>
              <a:gd name="connsiteY249" fmla="*/ 2285511 h 2323145"/>
              <a:gd name="connsiteX250" fmla="*/ 23798 w 11269336"/>
              <a:gd name="connsiteY250" fmla="*/ 2281822 h 2323145"/>
              <a:gd name="connsiteX251" fmla="*/ 0 w 11269336"/>
              <a:gd name="connsiteY251" fmla="*/ 2285369 h 2323145"/>
              <a:gd name="connsiteX252" fmla="*/ 0 w 11269336"/>
              <a:gd name="connsiteY25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05765 w 11269336"/>
              <a:gd name="connsiteY141" fmla="*/ 2199902 h 2323145"/>
              <a:gd name="connsiteX142" fmla="*/ 4401354 w 11269336"/>
              <a:gd name="connsiteY142" fmla="*/ 2194745 h 2323145"/>
              <a:gd name="connsiteX143" fmla="*/ 4366646 w 11269336"/>
              <a:gd name="connsiteY143" fmla="*/ 2198564 h 2323145"/>
              <a:gd name="connsiteX144" fmla="*/ 4354009 w 11269336"/>
              <a:gd name="connsiteY144" fmla="*/ 2204984 h 2323145"/>
              <a:gd name="connsiteX145" fmla="*/ 4348284 w 11269336"/>
              <a:gd name="connsiteY145" fmla="*/ 2205270 h 2323145"/>
              <a:gd name="connsiteX146" fmla="*/ 4333906 w 11269336"/>
              <a:gd name="connsiteY146" fmla="*/ 2205251 h 2323145"/>
              <a:gd name="connsiteX147" fmla="*/ 4308819 w 11269336"/>
              <a:gd name="connsiteY147" fmla="*/ 2203822 h 2323145"/>
              <a:gd name="connsiteX148" fmla="*/ 4301210 w 11269336"/>
              <a:gd name="connsiteY148" fmla="*/ 2204456 h 2323145"/>
              <a:gd name="connsiteX149" fmla="*/ 4283095 w 11269336"/>
              <a:gd name="connsiteY149" fmla="*/ 2198177 h 2323145"/>
              <a:gd name="connsiteX150" fmla="*/ 4250119 w 11269336"/>
              <a:gd name="connsiteY150" fmla="*/ 2196342 h 2323145"/>
              <a:gd name="connsiteX151" fmla="*/ 4189203 w 11269336"/>
              <a:gd name="connsiteY151" fmla="*/ 2178994 h 2323145"/>
              <a:gd name="connsiteX152" fmla="*/ 4154035 w 11269336"/>
              <a:gd name="connsiteY152" fmla="*/ 2171950 h 2323145"/>
              <a:gd name="connsiteX153" fmla="*/ 4129569 w 11269336"/>
              <a:gd name="connsiteY153" fmla="*/ 2163850 h 2323145"/>
              <a:gd name="connsiteX154" fmla="*/ 4061250 w 11269336"/>
              <a:gd name="connsiteY154" fmla="*/ 2159236 h 2323145"/>
              <a:gd name="connsiteX155" fmla="*/ 3945480 w 11269336"/>
              <a:gd name="connsiteY155" fmla="*/ 2158279 h 2323145"/>
              <a:gd name="connsiteX156" fmla="*/ 3921468 w 11269336"/>
              <a:gd name="connsiteY156" fmla="*/ 2156588 h 2323145"/>
              <a:gd name="connsiteX157" fmla="*/ 3903348 w 11269336"/>
              <a:gd name="connsiteY157" fmla="*/ 2149220 h 2323145"/>
              <a:gd name="connsiteX158" fmla="*/ 3901342 w 11269336"/>
              <a:gd name="connsiteY158" fmla="*/ 2142355 h 2323145"/>
              <a:gd name="connsiteX159" fmla="*/ 3888539 w 11269336"/>
              <a:gd name="connsiteY159" fmla="*/ 2140476 h 2323145"/>
              <a:gd name="connsiteX160" fmla="*/ 3885662 w 11269336"/>
              <a:gd name="connsiteY160" fmla="*/ 2138740 h 2323145"/>
              <a:gd name="connsiteX161" fmla="*/ 3868627 w 11269336"/>
              <a:gd name="connsiteY161" fmla="*/ 2130023 h 2323145"/>
              <a:gd name="connsiteX162" fmla="*/ 3819177 w 11269336"/>
              <a:gd name="connsiteY162" fmla="*/ 2142111 h 2323145"/>
              <a:gd name="connsiteX163" fmla="*/ 3769100 w 11269336"/>
              <a:gd name="connsiteY163" fmla="*/ 2131731 h 2323145"/>
              <a:gd name="connsiteX164" fmla="*/ 3562752 w 11269336"/>
              <a:gd name="connsiteY164" fmla="*/ 2131785 h 2323145"/>
              <a:gd name="connsiteX165" fmla="*/ 3541402 w 11269336"/>
              <a:gd name="connsiteY165" fmla="*/ 2106821 h 2323145"/>
              <a:gd name="connsiteX166" fmla="*/ 3365341 w 11269336"/>
              <a:gd name="connsiteY166" fmla="*/ 2077638 h 2323145"/>
              <a:gd name="connsiteX167" fmla="*/ 3170922 w 11269336"/>
              <a:gd name="connsiteY167" fmla="*/ 2115957 h 2323145"/>
              <a:gd name="connsiteX168" fmla="*/ 3156256 w 11269336"/>
              <a:gd name="connsiteY168" fmla="*/ 2124773 h 2323145"/>
              <a:gd name="connsiteX169" fmla="*/ 3140298 w 11269336"/>
              <a:gd name="connsiteY169" fmla="*/ 2129182 h 2323145"/>
              <a:gd name="connsiteX170" fmla="*/ 3138514 w 11269336"/>
              <a:gd name="connsiteY170" fmla="*/ 2128069 h 2323145"/>
              <a:gd name="connsiteX171" fmla="*/ 3120467 w 11269336"/>
              <a:gd name="connsiteY171" fmla="*/ 2128281 h 2323145"/>
              <a:gd name="connsiteX172" fmla="*/ 3116175 w 11269336"/>
              <a:gd name="connsiteY172" fmla="*/ 2131633 h 2323145"/>
              <a:gd name="connsiteX173" fmla="*/ 3103685 w 11269336"/>
              <a:gd name="connsiteY173" fmla="*/ 2132814 h 2323145"/>
              <a:gd name="connsiteX174" fmla="*/ 3078794 w 11269336"/>
              <a:gd name="connsiteY174" fmla="*/ 2137935 h 2323145"/>
              <a:gd name="connsiteX175" fmla="*/ 3074407 w 11269336"/>
              <a:gd name="connsiteY175" fmla="*/ 2136274 h 2323145"/>
              <a:gd name="connsiteX176" fmla="*/ 3037285 w 11269336"/>
              <a:gd name="connsiteY176" fmla="*/ 2139919 h 2323145"/>
              <a:gd name="connsiteX177" fmla="*/ 3036901 w 11269336"/>
              <a:gd name="connsiteY177" fmla="*/ 2138726 h 2323145"/>
              <a:gd name="connsiteX178" fmla="*/ 3026996 w 11269336"/>
              <a:gd name="connsiteY178" fmla="*/ 2134322 h 2323145"/>
              <a:gd name="connsiteX179" fmla="*/ 3007772 w 11269336"/>
              <a:gd name="connsiteY179" fmla="*/ 2128742 h 2323145"/>
              <a:gd name="connsiteX180" fmla="*/ 2965030 w 11269336"/>
              <a:gd name="connsiteY180" fmla="*/ 2100494 h 2323145"/>
              <a:gd name="connsiteX181" fmla="*/ 2926342 w 11269336"/>
              <a:gd name="connsiteY181" fmla="*/ 2104155 h 2323145"/>
              <a:gd name="connsiteX182" fmla="*/ 2918608 w 11269336"/>
              <a:gd name="connsiteY182" fmla="*/ 2104215 h 2323145"/>
              <a:gd name="connsiteX183" fmla="*/ 2918475 w 11269336"/>
              <a:gd name="connsiteY183" fmla="*/ 2103937 h 2323145"/>
              <a:gd name="connsiteX184" fmla="*/ 2910360 w 11269336"/>
              <a:gd name="connsiteY184" fmla="*/ 2103444 h 2323145"/>
              <a:gd name="connsiteX185" fmla="*/ 2904507 w 11269336"/>
              <a:gd name="connsiteY185" fmla="*/ 2104326 h 2323145"/>
              <a:gd name="connsiteX186" fmla="*/ 2889503 w 11269336"/>
              <a:gd name="connsiteY186" fmla="*/ 2104443 h 2323145"/>
              <a:gd name="connsiteX187" fmla="*/ 2884480 w 11269336"/>
              <a:gd name="connsiteY187" fmla="*/ 2102626 h 2323145"/>
              <a:gd name="connsiteX188" fmla="*/ 2882689 w 11269336"/>
              <a:gd name="connsiteY188" fmla="*/ 2099228 h 2323145"/>
              <a:gd name="connsiteX189" fmla="*/ 2881291 w 11269336"/>
              <a:gd name="connsiteY189" fmla="*/ 2099618 h 2323145"/>
              <a:gd name="connsiteX190" fmla="*/ 2853979 w 11269336"/>
              <a:gd name="connsiteY190" fmla="*/ 2090388 h 2323145"/>
              <a:gd name="connsiteX191" fmla="*/ 2791790 w 11269336"/>
              <a:gd name="connsiteY191" fmla="*/ 2080332 h 2323145"/>
              <a:gd name="connsiteX192" fmla="*/ 2755844 w 11269336"/>
              <a:gd name="connsiteY192" fmla="*/ 2078874 h 2323145"/>
              <a:gd name="connsiteX193" fmla="*/ 2657742 w 11269336"/>
              <a:gd name="connsiteY193" fmla="*/ 2070179 h 2323145"/>
              <a:gd name="connsiteX194" fmla="*/ 2559549 w 11269336"/>
              <a:gd name="connsiteY194" fmla="*/ 2057873 h 2323145"/>
              <a:gd name="connsiteX195" fmla="*/ 2512054 w 11269336"/>
              <a:gd name="connsiteY195" fmla="*/ 2031671 h 2323145"/>
              <a:gd name="connsiteX196" fmla="*/ 2506437 w 11269336"/>
              <a:gd name="connsiteY196" fmla="*/ 2030918 h 2323145"/>
              <a:gd name="connsiteX197" fmla="*/ 2491752 w 11269336"/>
              <a:gd name="connsiteY197" fmla="*/ 2033906 h 2323145"/>
              <a:gd name="connsiteX198" fmla="*/ 2486338 w 11269336"/>
              <a:gd name="connsiteY198" fmla="*/ 2035862 h 2323145"/>
              <a:gd name="connsiteX199" fmla="*/ 2478186 w 11269336"/>
              <a:gd name="connsiteY199" fmla="*/ 2036953 h 2323145"/>
              <a:gd name="connsiteX200" fmla="*/ 2477950 w 11269336"/>
              <a:gd name="connsiteY200" fmla="*/ 2036715 h 2323145"/>
              <a:gd name="connsiteX201" fmla="*/ 2470381 w 11269336"/>
              <a:gd name="connsiteY201" fmla="*/ 2038256 h 2323145"/>
              <a:gd name="connsiteX202" fmla="*/ 2433781 w 11269336"/>
              <a:gd name="connsiteY202" fmla="*/ 2049140 h 2323145"/>
              <a:gd name="connsiteX203" fmla="*/ 2381172 w 11269336"/>
              <a:gd name="connsiteY203" fmla="*/ 2030645 h 2323145"/>
              <a:gd name="connsiteX204" fmla="*/ 2360198 w 11269336"/>
              <a:gd name="connsiteY204" fmla="*/ 2029059 h 2323145"/>
              <a:gd name="connsiteX205" fmla="*/ 2348815 w 11269336"/>
              <a:gd name="connsiteY205" fmla="*/ 2026798 h 2323145"/>
              <a:gd name="connsiteX206" fmla="*/ 2347988 w 11269336"/>
              <a:gd name="connsiteY206" fmla="*/ 2025745 h 2323145"/>
              <a:gd name="connsiteX207" fmla="*/ 2312920 w 11269336"/>
              <a:gd name="connsiteY207" fmla="*/ 2036311 h 2323145"/>
              <a:gd name="connsiteX208" fmla="*/ 2307986 w 11269336"/>
              <a:gd name="connsiteY208" fmla="*/ 2035583 h 2323145"/>
              <a:gd name="connsiteX209" fmla="*/ 2285481 w 11269336"/>
              <a:gd name="connsiteY209" fmla="*/ 2045197 h 2323145"/>
              <a:gd name="connsiteX210" fmla="*/ 2273666 w 11269336"/>
              <a:gd name="connsiteY210" fmla="*/ 2048710 h 2323145"/>
              <a:gd name="connsiteX211" fmla="*/ 2270719 w 11269336"/>
              <a:gd name="connsiteY211" fmla="*/ 2052702 h 2323145"/>
              <a:gd name="connsiteX212" fmla="*/ 2253080 w 11269336"/>
              <a:gd name="connsiteY212" fmla="*/ 2056363 h 2323145"/>
              <a:gd name="connsiteX213" fmla="*/ 2250906 w 11269336"/>
              <a:gd name="connsiteY213" fmla="*/ 2055654 h 2323145"/>
              <a:gd name="connsiteX214" fmla="*/ 2236905 w 11269336"/>
              <a:gd name="connsiteY214" fmla="*/ 2062882 h 2323145"/>
              <a:gd name="connsiteX215" fmla="*/ 2225830 w 11269336"/>
              <a:gd name="connsiteY215" fmla="*/ 2074027 h 2323145"/>
              <a:gd name="connsiteX216" fmla="*/ 2073776 w 11269336"/>
              <a:gd name="connsiteY216" fmla="*/ 2089244 h 2323145"/>
              <a:gd name="connsiteX217" fmla="*/ 1948256 w 11269336"/>
              <a:gd name="connsiteY217" fmla="*/ 2146616 h 2323145"/>
              <a:gd name="connsiteX218" fmla="*/ 1865582 w 11269336"/>
              <a:gd name="connsiteY218" fmla="*/ 2153738 h 2323145"/>
              <a:gd name="connsiteX219" fmla="*/ 1835210 w 11269336"/>
              <a:gd name="connsiteY219" fmla="*/ 2134244 h 2323145"/>
              <a:gd name="connsiteX220" fmla="*/ 1632661 w 11269336"/>
              <a:gd name="connsiteY220" fmla="*/ 2173882 h 2323145"/>
              <a:gd name="connsiteX221" fmla="*/ 1579590 w 11269336"/>
              <a:gd name="connsiteY221" fmla="*/ 2173680 h 2323145"/>
              <a:gd name="connsiteX222" fmla="*/ 1535601 w 11269336"/>
              <a:gd name="connsiteY222" fmla="*/ 2194590 h 2323145"/>
              <a:gd name="connsiteX223" fmla="*/ 1515594 w 11269336"/>
              <a:gd name="connsiteY223" fmla="*/ 2189622 h 2323145"/>
              <a:gd name="connsiteX224" fmla="*/ 1512113 w 11269336"/>
              <a:gd name="connsiteY224" fmla="*/ 2188534 h 2323145"/>
              <a:gd name="connsiteX225" fmla="*/ 1498838 w 11269336"/>
              <a:gd name="connsiteY225" fmla="*/ 2189213 h 2323145"/>
              <a:gd name="connsiteX226" fmla="*/ 1494279 w 11269336"/>
              <a:gd name="connsiteY226" fmla="*/ 2183112 h 2323145"/>
              <a:gd name="connsiteX227" fmla="*/ 1473714 w 11269336"/>
              <a:gd name="connsiteY227" fmla="*/ 2179625 h 2323145"/>
              <a:gd name="connsiteX228" fmla="*/ 1449503 w 11269336"/>
              <a:gd name="connsiteY228" fmla="*/ 2182633 h 2323145"/>
              <a:gd name="connsiteX229" fmla="*/ 1266687 w 11269336"/>
              <a:gd name="connsiteY229" fmla="*/ 2212688 h 2323145"/>
              <a:gd name="connsiteX230" fmla="*/ 1239614 w 11269336"/>
              <a:gd name="connsiteY230" fmla="*/ 2209727 h 2323145"/>
              <a:gd name="connsiteX231" fmla="*/ 1202436 w 11269336"/>
              <a:gd name="connsiteY231" fmla="*/ 2209817 h 2323145"/>
              <a:gd name="connsiteX232" fmla="*/ 1136097 w 11269336"/>
              <a:gd name="connsiteY232" fmla="*/ 2205112 h 2323145"/>
              <a:gd name="connsiteX233" fmla="*/ 988232 w 11269336"/>
              <a:gd name="connsiteY233" fmla="*/ 2235635 h 2323145"/>
              <a:gd name="connsiteX234" fmla="*/ 981959 w 11269336"/>
              <a:gd name="connsiteY234" fmla="*/ 2231607 h 2323145"/>
              <a:gd name="connsiteX235" fmla="*/ 938600 w 11269336"/>
              <a:gd name="connsiteY235" fmla="*/ 2238113 h 2323145"/>
              <a:gd name="connsiteX236" fmla="*/ 791788 w 11269336"/>
              <a:gd name="connsiteY236" fmla="*/ 2293224 h 2323145"/>
              <a:gd name="connsiteX237" fmla="*/ 706914 w 11269336"/>
              <a:gd name="connsiteY237" fmla="*/ 2305046 h 2323145"/>
              <a:gd name="connsiteX238" fmla="*/ 675971 w 11269336"/>
              <a:gd name="connsiteY238" fmla="*/ 2304030 h 2323145"/>
              <a:gd name="connsiteX239" fmla="*/ 624180 w 11269336"/>
              <a:gd name="connsiteY239" fmla="*/ 2302650 h 2323145"/>
              <a:gd name="connsiteX240" fmla="*/ 583453 w 11269336"/>
              <a:gd name="connsiteY240" fmla="*/ 2288788 h 2323145"/>
              <a:gd name="connsiteX241" fmla="*/ 540946 w 11269336"/>
              <a:gd name="connsiteY241" fmla="*/ 2292721 h 2323145"/>
              <a:gd name="connsiteX242" fmla="*/ 533680 w 11269336"/>
              <a:gd name="connsiteY242" fmla="*/ 2310233 h 2323145"/>
              <a:gd name="connsiteX243" fmla="*/ 487366 w 11269336"/>
              <a:gd name="connsiteY243" fmla="*/ 2309053 h 2323145"/>
              <a:gd name="connsiteX244" fmla="*/ 416820 w 11269336"/>
              <a:gd name="connsiteY244" fmla="*/ 2305443 h 2323145"/>
              <a:gd name="connsiteX245" fmla="*/ 376805 w 11269336"/>
              <a:gd name="connsiteY245" fmla="*/ 2307647 h 2323145"/>
              <a:gd name="connsiteX246" fmla="*/ 266777 w 11269336"/>
              <a:gd name="connsiteY246" fmla="*/ 2309012 h 2323145"/>
              <a:gd name="connsiteX247" fmla="*/ 156013 w 11269336"/>
              <a:gd name="connsiteY247" fmla="*/ 2306832 h 2323145"/>
              <a:gd name="connsiteX248" fmla="*/ 87258 w 11269336"/>
              <a:gd name="connsiteY248" fmla="*/ 2285511 h 2323145"/>
              <a:gd name="connsiteX249" fmla="*/ 23798 w 11269336"/>
              <a:gd name="connsiteY249" fmla="*/ 2281822 h 2323145"/>
              <a:gd name="connsiteX250" fmla="*/ 0 w 11269336"/>
              <a:gd name="connsiteY250" fmla="*/ 2285369 h 2323145"/>
              <a:gd name="connsiteX251" fmla="*/ 0 w 11269336"/>
              <a:gd name="connsiteY251" fmla="*/ 0 h 232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Lst>
            <a:rect l="l" t="t" r="r" b="b"/>
            <a:pathLst>
              <a:path w="11269336" h="2323145">
                <a:moveTo>
                  <a:pt x="0" y="0"/>
                </a:moveTo>
                <a:lnTo>
                  <a:pt x="11269336" y="0"/>
                </a:lnTo>
                <a:lnTo>
                  <a:pt x="11268645" y="511"/>
                </a:lnTo>
                <a:cubicBezTo>
                  <a:pt x="11257520" y="14091"/>
                  <a:pt x="11248967" y="32073"/>
                  <a:pt x="11230739" y="37096"/>
                </a:cubicBezTo>
                <a:cubicBezTo>
                  <a:pt x="11194283" y="47141"/>
                  <a:pt x="11124351" y="55013"/>
                  <a:pt x="11082485" y="78590"/>
                </a:cubicBezTo>
                <a:cubicBezTo>
                  <a:pt x="11064655" y="69818"/>
                  <a:pt x="11049588" y="97621"/>
                  <a:pt x="11031776" y="79197"/>
                </a:cubicBezTo>
                <a:cubicBezTo>
                  <a:pt x="11016683" y="85023"/>
                  <a:pt x="11009945" y="92832"/>
                  <a:pt x="10995894" y="83459"/>
                </a:cubicBezTo>
                <a:cubicBezTo>
                  <a:pt x="10971843" y="134740"/>
                  <a:pt x="10888992" y="106042"/>
                  <a:pt x="10861177" y="147419"/>
                </a:cubicBezTo>
                <a:cubicBezTo>
                  <a:pt x="10850370" y="129415"/>
                  <a:pt x="10807086" y="138624"/>
                  <a:pt x="10782732" y="135645"/>
                </a:cubicBezTo>
                <a:cubicBezTo>
                  <a:pt x="10869014" y="196205"/>
                  <a:pt x="10693356" y="147304"/>
                  <a:pt x="10660773" y="179312"/>
                </a:cubicBezTo>
                <a:cubicBezTo>
                  <a:pt x="10667385" y="121467"/>
                  <a:pt x="10595265" y="182241"/>
                  <a:pt x="10564442" y="160738"/>
                </a:cubicBezTo>
                <a:cubicBezTo>
                  <a:pt x="10544419" y="190949"/>
                  <a:pt x="10518436" y="167191"/>
                  <a:pt x="10490200" y="183533"/>
                </a:cubicBezTo>
                <a:cubicBezTo>
                  <a:pt x="10423905" y="202688"/>
                  <a:pt x="10362764" y="244779"/>
                  <a:pt x="10271351" y="243104"/>
                </a:cubicBezTo>
                <a:cubicBezTo>
                  <a:pt x="10247818" y="329775"/>
                  <a:pt x="10135674" y="303068"/>
                  <a:pt x="10061033" y="364937"/>
                </a:cubicBezTo>
                <a:cubicBezTo>
                  <a:pt x="10014289" y="383940"/>
                  <a:pt x="9930032" y="360289"/>
                  <a:pt x="9921770" y="406154"/>
                </a:cubicBezTo>
                <a:cubicBezTo>
                  <a:pt x="9894276" y="384665"/>
                  <a:pt x="9881945" y="430851"/>
                  <a:pt x="9858388" y="439489"/>
                </a:cubicBezTo>
                <a:cubicBezTo>
                  <a:pt x="9835642" y="426888"/>
                  <a:pt x="9828901" y="443125"/>
                  <a:pt x="9811914" y="449865"/>
                </a:cubicBezTo>
                <a:cubicBezTo>
                  <a:pt x="9801869" y="441287"/>
                  <a:pt x="9787055" y="444835"/>
                  <a:pt x="9784394" y="457816"/>
                </a:cubicBezTo>
                <a:cubicBezTo>
                  <a:pt x="9797169" y="483924"/>
                  <a:pt x="9656844" y="450179"/>
                  <a:pt x="9656836" y="469967"/>
                </a:cubicBezTo>
                <a:cubicBezTo>
                  <a:pt x="9589537" y="485301"/>
                  <a:pt x="9662097" y="527310"/>
                  <a:pt x="9561575" y="559978"/>
                </a:cubicBezTo>
                <a:cubicBezTo>
                  <a:pt x="9479149" y="599104"/>
                  <a:pt x="9215234" y="670585"/>
                  <a:pt x="9162278" y="704724"/>
                </a:cubicBezTo>
                <a:cubicBezTo>
                  <a:pt x="9173017" y="730567"/>
                  <a:pt x="9063215" y="727685"/>
                  <a:pt x="9062863" y="754656"/>
                </a:cubicBezTo>
                <a:cubicBezTo>
                  <a:pt x="9021608" y="774940"/>
                  <a:pt x="8924639" y="816390"/>
                  <a:pt x="8914746" y="826428"/>
                </a:cubicBezTo>
                <a:lnTo>
                  <a:pt x="8917778" y="835198"/>
                </a:lnTo>
                <a:lnTo>
                  <a:pt x="8905560" y="838358"/>
                </a:lnTo>
                <a:lnTo>
                  <a:pt x="8897564" y="834287"/>
                </a:lnTo>
                <a:lnTo>
                  <a:pt x="8878040" y="844150"/>
                </a:lnTo>
                <a:cubicBezTo>
                  <a:pt x="8861112" y="848992"/>
                  <a:pt x="8812843" y="856499"/>
                  <a:pt x="8795998" y="863337"/>
                </a:cubicBezTo>
                <a:cubicBezTo>
                  <a:pt x="8792888" y="873975"/>
                  <a:pt x="8786153" y="880792"/>
                  <a:pt x="8776970" y="885177"/>
                </a:cubicBezTo>
                <a:lnTo>
                  <a:pt x="8755719" y="889754"/>
                </a:lnTo>
                <a:lnTo>
                  <a:pt x="8743257" y="904723"/>
                </a:lnTo>
                <a:cubicBezTo>
                  <a:pt x="8737642" y="908108"/>
                  <a:pt x="8730651" y="908759"/>
                  <a:pt x="8721366" y="904711"/>
                </a:cubicBezTo>
                <a:cubicBezTo>
                  <a:pt x="8711895" y="915873"/>
                  <a:pt x="8676250" y="900745"/>
                  <a:pt x="8678353" y="926318"/>
                </a:cubicBezTo>
                <a:cubicBezTo>
                  <a:pt x="8658506" y="928813"/>
                  <a:pt x="8647569" y="933735"/>
                  <a:pt x="8636849" y="937900"/>
                </a:cubicBezTo>
                <a:lnTo>
                  <a:pt x="8620213" y="943068"/>
                </a:lnTo>
                <a:lnTo>
                  <a:pt x="8612581" y="952695"/>
                </a:lnTo>
                <a:cubicBezTo>
                  <a:pt x="8605836" y="959769"/>
                  <a:pt x="8598255" y="964412"/>
                  <a:pt x="8589038" y="963892"/>
                </a:cubicBezTo>
                <a:lnTo>
                  <a:pt x="8579950" y="960899"/>
                </a:lnTo>
                <a:cubicBezTo>
                  <a:pt x="8579740" y="962476"/>
                  <a:pt x="8579529" y="964053"/>
                  <a:pt x="8579319" y="965630"/>
                </a:cubicBezTo>
                <a:cubicBezTo>
                  <a:pt x="8579138" y="972972"/>
                  <a:pt x="8576531" y="980010"/>
                  <a:pt x="8547429" y="984506"/>
                </a:cubicBezTo>
                <a:cubicBezTo>
                  <a:pt x="8529238" y="1001725"/>
                  <a:pt x="8505565" y="1015840"/>
                  <a:pt x="8478704" y="1025490"/>
                </a:cubicBezTo>
                <a:cubicBezTo>
                  <a:pt x="8473109" y="1019545"/>
                  <a:pt x="8465819" y="1032194"/>
                  <a:pt x="8461421" y="1035512"/>
                </a:cubicBezTo>
                <a:cubicBezTo>
                  <a:pt x="8459739" y="1031087"/>
                  <a:pt x="8447663" y="1032074"/>
                  <a:pt x="8445003" y="1036851"/>
                </a:cubicBezTo>
                <a:cubicBezTo>
                  <a:pt x="8366593" y="1075951"/>
                  <a:pt x="8398773" y="1021402"/>
                  <a:pt x="8357350" y="1060213"/>
                </a:cubicBezTo>
                <a:cubicBezTo>
                  <a:pt x="8349366" y="1063843"/>
                  <a:pt x="8342208" y="1063367"/>
                  <a:pt x="8335565" y="1061151"/>
                </a:cubicBezTo>
                <a:lnTo>
                  <a:pt x="8325267" y="1055919"/>
                </a:lnTo>
                <a:lnTo>
                  <a:pt x="8293586" y="1076144"/>
                </a:lnTo>
                <a:cubicBezTo>
                  <a:pt x="8277595" y="1084193"/>
                  <a:pt x="8260401" y="1090863"/>
                  <a:pt x="8242405" y="1095960"/>
                </a:cubicBezTo>
                <a:cubicBezTo>
                  <a:pt x="8226373" y="1101227"/>
                  <a:pt x="8224213" y="1102052"/>
                  <a:pt x="8197391" y="1107746"/>
                </a:cubicBezTo>
                <a:cubicBezTo>
                  <a:pt x="8090266" y="1152133"/>
                  <a:pt x="8141491" y="1082372"/>
                  <a:pt x="8081474" y="1130125"/>
                </a:cubicBezTo>
                <a:cubicBezTo>
                  <a:pt x="8070634" y="1134173"/>
                  <a:pt x="8061619" y="1132810"/>
                  <a:pt x="8053585" y="1129169"/>
                </a:cubicBezTo>
                <a:lnTo>
                  <a:pt x="8038422" y="1119092"/>
                </a:lnTo>
                <a:lnTo>
                  <a:pt x="8029450" y="1125592"/>
                </a:lnTo>
                <a:cubicBezTo>
                  <a:pt x="7992226" y="1133484"/>
                  <a:pt x="7978616" y="1122765"/>
                  <a:pt x="7959552" y="1140188"/>
                </a:cubicBezTo>
                <a:cubicBezTo>
                  <a:pt x="7922008" y="1119572"/>
                  <a:pt x="7937737" y="1141786"/>
                  <a:pt x="7914188" y="1150862"/>
                </a:cubicBezTo>
                <a:cubicBezTo>
                  <a:pt x="7896037" y="1160155"/>
                  <a:pt x="7933463" y="1163411"/>
                  <a:pt x="7914918" y="1168758"/>
                </a:cubicBezTo>
                <a:cubicBezTo>
                  <a:pt x="7893102" y="1165887"/>
                  <a:pt x="7898453" y="1187420"/>
                  <a:pt x="7875510" y="1183153"/>
                </a:cubicBezTo>
                <a:cubicBezTo>
                  <a:pt x="7877354" y="1165743"/>
                  <a:pt x="7834286" y="1194789"/>
                  <a:pt x="7829932" y="1180782"/>
                </a:cubicBezTo>
                <a:cubicBezTo>
                  <a:pt x="7816047" y="1204874"/>
                  <a:pt x="7801901" y="1181513"/>
                  <a:pt x="7779182" y="1192665"/>
                </a:cubicBezTo>
                <a:cubicBezTo>
                  <a:pt x="7769446" y="1202686"/>
                  <a:pt x="7761564" y="1205661"/>
                  <a:pt x="7748774" y="1199586"/>
                </a:cubicBezTo>
                <a:cubicBezTo>
                  <a:pt x="7704339" y="1247771"/>
                  <a:pt x="7717626" y="1207638"/>
                  <a:pt x="7671846" y="1231966"/>
                </a:cubicBezTo>
                <a:cubicBezTo>
                  <a:pt x="7632956" y="1255682"/>
                  <a:pt x="7587383" y="1275180"/>
                  <a:pt x="7554146" y="1319748"/>
                </a:cubicBezTo>
                <a:cubicBezTo>
                  <a:pt x="7548775" y="1331557"/>
                  <a:pt x="7531272" y="1339155"/>
                  <a:pt x="7515052" y="1336718"/>
                </a:cubicBezTo>
                <a:cubicBezTo>
                  <a:pt x="7512260" y="1336298"/>
                  <a:pt x="7509613" y="1335590"/>
                  <a:pt x="7507193" y="1334617"/>
                </a:cubicBezTo>
                <a:cubicBezTo>
                  <a:pt x="7488273" y="1365207"/>
                  <a:pt x="7468925" y="1356298"/>
                  <a:pt x="7461694" y="1375866"/>
                </a:cubicBezTo>
                <a:cubicBezTo>
                  <a:pt x="7422434" y="1391917"/>
                  <a:pt x="7384603" y="1382819"/>
                  <a:pt x="7377571" y="1400128"/>
                </a:cubicBezTo>
                <a:cubicBezTo>
                  <a:pt x="7356236" y="1403926"/>
                  <a:pt x="7322509" y="1393138"/>
                  <a:pt x="7311261" y="1412652"/>
                </a:cubicBezTo>
                <a:cubicBezTo>
                  <a:pt x="7305349" y="1400071"/>
                  <a:pt x="7289966" y="1428039"/>
                  <a:pt x="7275307" y="1422171"/>
                </a:cubicBezTo>
                <a:cubicBezTo>
                  <a:pt x="7264529" y="1416601"/>
                  <a:pt x="7257348" y="1423786"/>
                  <a:pt x="7247783" y="1426330"/>
                </a:cubicBezTo>
                <a:cubicBezTo>
                  <a:pt x="7233839" y="1423056"/>
                  <a:pt x="7194363" y="1442037"/>
                  <a:pt x="7185047" y="1451812"/>
                </a:cubicBezTo>
                <a:cubicBezTo>
                  <a:pt x="7164447" y="1483396"/>
                  <a:pt x="7101577" y="1475742"/>
                  <a:pt x="7084117" y="1500281"/>
                </a:cubicBezTo>
                <a:cubicBezTo>
                  <a:pt x="7076899" y="1504821"/>
                  <a:pt x="7069494" y="1507565"/>
                  <a:pt x="7062011" y="1509183"/>
                </a:cubicBezTo>
                <a:lnTo>
                  <a:pt x="7040555" y="1511207"/>
                </a:lnTo>
                <a:lnTo>
                  <a:pt x="7033438" y="1506772"/>
                </a:lnTo>
                <a:lnTo>
                  <a:pt x="7020886" y="1510764"/>
                </a:lnTo>
                <a:lnTo>
                  <a:pt x="7017033" y="1510650"/>
                </a:lnTo>
                <a:lnTo>
                  <a:pt x="6995460" y="1511173"/>
                </a:lnTo>
                <a:cubicBezTo>
                  <a:pt x="7010208" y="1537643"/>
                  <a:pt x="6938512" y="1522467"/>
                  <a:pt x="6962144" y="1541508"/>
                </a:cubicBezTo>
                <a:cubicBezTo>
                  <a:pt x="6926351" y="1550586"/>
                  <a:pt x="6958236" y="1566326"/>
                  <a:pt x="6910674" y="1554793"/>
                </a:cubicBezTo>
                <a:cubicBezTo>
                  <a:pt x="6859225" y="1589274"/>
                  <a:pt x="6769015" y="1598548"/>
                  <a:pt x="6732152" y="1642538"/>
                </a:cubicBezTo>
                <a:cubicBezTo>
                  <a:pt x="6734901" y="1628031"/>
                  <a:pt x="6709146" y="1622413"/>
                  <a:pt x="6694106" y="1632377"/>
                </a:cubicBezTo>
                <a:cubicBezTo>
                  <a:pt x="6702628" y="1575914"/>
                  <a:pt x="6638899" y="1692862"/>
                  <a:pt x="6617223" y="1659889"/>
                </a:cubicBezTo>
                <a:cubicBezTo>
                  <a:pt x="6623246" y="1693349"/>
                  <a:pt x="6561228" y="1764690"/>
                  <a:pt x="6521138" y="1744340"/>
                </a:cubicBezTo>
                <a:cubicBezTo>
                  <a:pt x="6469831" y="1761656"/>
                  <a:pt x="6438109" y="1796731"/>
                  <a:pt x="6380677" y="1796883"/>
                </a:cubicBezTo>
                <a:cubicBezTo>
                  <a:pt x="6379865" y="1801686"/>
                  <a:pt x="6377810" y="1805986"/>
                  <a:pt x="6374897" y="1809910"/>
                </a:cubicBezTo>
                <a:lnTo>
                  <a:pt x="6364545" y="1820090"/>
                </a:lnTo>
                <a:lnTo>
                  <a:pt x="6362126" y="1819991"/>
                </a:lnTo>
                <a:cubicBezTo>
                  <a:pt x="6353055" y="1821720"/>
                  <a:pt x="6348796" y="1824537"/>
                  <a:pt x="6346673" y="1827824"/>
                </a:cubicBezTo>
                <a:lnTo>
                  <a:pt x="6345588" y="1832232"/>
                </a:lnTo>
                <a:lnTo>
                  <a:pt x="6335708" y="1838451"/>
                </a:lnTo>
                <a:lnTo>
                  <a:pt x="6318182" y="1852975"/>
                </a:lnTo>
                <a:lnTo>
                  <a:pt x="6313084" y="1853561"/>
                </a:lnTo>
                <a:lnTo>
                  <a:pt x="6283816" y="1872148"/>
                </a:lnTo>
                <a:lnTo>
                  <a:pt x="6282550" y="1871392"/>
                </a:lnTo>
                <a:cubicBezTo>
                  <a:pt x="6279041" y="1870121"/>
                  <a:pt x="6275192" y="1869982"/>
                  <a:pt x="6270527" y="1872208"/>
                </a:cubicBezTo>
                <a:cubicBezTo>
                  <a:pt x="6265029" y="1853962"/>
                  <a:pt x="6262790" y="1867903"/>
                  <a:pt x="6249518" y="1876079"/>
                </a:cubicBezTo>
                <a:cubicBezTo>
                  <a:pt x="6238019" y="1849564"/>
                  <a:pt x="6207959" y="1881750"/>
                  <a:pt x="6190386" y="1872478"/>
                </a:cubicBezTo>
                <a:cubicBezTo>
                  <a:pt x="6180893" y="1879083"/>
                  <a:pt x="6170646" y="1885584"/>
                  <a:pt x="6159777" y="1891745"/>
                </a:cubicBezTo>
                <a:lnTo>
                  <a:pt x="6153131" y="1895079"/>
                </a:lnTo>
                <a:lnTo>
                  <a:pt x="6152798" y="1894920"/>
                </a:lnTo>
                <a:cubicBezTo>
                  <a:pt x="6150925" y="1895166"/>
                  <a:pt x="6148578" y="1896082"/>
                  <a:pt x="6145388" y="1897990"/>
                </a:cubicBezTo>
                <a:lnTo>
                  <a:pt x="6141014" y="1901155"/>
                </a:lnTo>
                <a:lnTo>
                  <a:pt x="6128122" y="1907623"/>
                </a:lnTo>
                <a:lnTo>
                  <a:pt x="6122351" y="1908359"/>
                </a:lnTo>
                <a:cubicBezTo>
                  <a:pt x="6099508" y="1905910"/>
                  <a:pt x="6088334" y="1869006"/>
                  <a:pt x="6064750" y="1896394"/>
                </a:cubicBezTo>
                <a:cubicBezTo>
                  <a:pt x="6025977" y="1903785"/>
                  <a:pt x="5997095" y="1889190"/>
                  <a:pt x="5964230" y="1910038"/>
                </a:cubicBezTo>
                <a:cubicBezTo>
                  <a:pt x="5927910" y="1916874"/>
                  <a:pt x="5894873" y="1914928"/>
                  <a:pt x="5865399" y="1926966"/>
                </a:cubicBezTo>
                <a:cubicBezTo>
                  <a:pt x="5851644" y="1923038"/>
                  <a:pt x="5839380" y="1922808"/>
                  <a:pt x="5829951" y="1934755"/>
                </a:cubicBezTo>
                <a:cubicBezTo>
                  <a:pt x="5795498" y="1938369"/>
                  <a:pt x="5784532" y="1926246"/>
                  <a:pt x="5765285" y="1941322"/>
                </a:cubicBezTo>
                <a:cubicBezTo>
                  <a:pt x="5741789" y="1922874"/>
                  <a:pt x="5742385" y="1931607"/>
                  <a:pt x="5734750" y="1939793"/>
                </a:cubicBezTo>
                <a:lnTo>
                  <a:pt x="5733569" y="1940505"/>
                </a:lnTo>
                <a:lnTo>
                  <a:pt x="5730329" y="1937845"/>
                </a:lnTo>
                <a:lnTo>
                  <a:pt x="5724661" y="1937455"/>
                </a:lnTo>
                <a:lnTo>
                  <a:pt x="5710186" y="1941370"/>
                </a:lnTo>
                <a:lnTo>
                  <a:pt x="5704910" y="1943663"/>
                </a:lnTo>
                <a:cubicBezTo>
                  <a:pt x="5701213" y="1944937"/>
                  <a:pt x="5698678" y="1945391"/>
                  <a:pt x="5696836" y="1945271"/>
                </a:cubicBezTo>
                <a:lnTo>
                  <a:pt x="5696583" y="1945050"/>
                </a:lnTo>
                <a:lnTo>
                  <a:pt x="5689123" y="1947067"/>
                </a:lnTo>
                <a:cubicBezTo>
                  <a:pt x="5676655" y="1951072"/>
                  <a:pt x="5664639" y="1955533"/>
                  <a:pt x="5653291" y="1960245"/>
                </a:cubicBezTo>
                <a:cubicBezTo>
                  <a:pt x="5640346" y="1947636"/>
                  <a:pt x="5600180" y="1973739"/>
                  <a:pt x="5599385" y="1945198"/>
                </a:cubicBezTo>
                <a:cubicBezTo>
                  <a:pt x="5583913" y="1950736"/>
                  <a:pt x="5576590" y="1964134"/>
                  <a:pt x="5578300" y="1944963"/>
                </a:cubicBezTo>
                <a:cubicBezTo>
                  <a:pt x="5573104" y="1946266"/>
                  <a:pt x="5569560" y="1945382"/>
                  <a:pt x="5566758" y="1943441"/>
                </a:cubicBezTo>
                <a:lnTo>
                  <a:pt x="5565857" y="1942445"/>
                </a:lnTo>
                <a:lnTo>
                  <a:pt x="5531534" y="1955208"/>
                </a:lnTo>
                <a:lnTo>
                  <a:pt x="5526552" y="1954799"/>
                </a:lnTo>
                <a:lnTo>
                  <a:pt x="5504723" y="1965811"/>
                </a:lnTo>
                <a:lnTo>
                  <a:pt x="5493156" y="1970063"/>
                </a:lnTo>
                <a:lnTo>
                  <a:pt x="5490486" y="1974227"/>
                </a:lnTo>
                <a:cubicBezTo>
                  <a:pt x="5487271" y="1977077"/>
                  <a:pt x="5482233" y="1979045"/>
                  <a:pt x="5473107" y="1979001"/>
                </a:cubicBezTo>
                <a:lnTo>
                  <a:pt x="5470885" y="1978432"/>
                </a:lnTo>
                <a:lnTo>
                  <a:pt x="5457393" y="1986525"/>
                </a:lnTo>
                <a:cubicBezTo>
                  <a:pt x="5453194" y="1989853"/>
                  <a:pt x="5449663" y="1993721"/>
                  <a:pt x="5447102" y="1998329"/>
                </a:cubicBezTo>
                <a:cubicBezTo>
                  <a:pt x="5386283" y="2017364"/>
                  <a:pt x="5223545" y="2015483"/>
                  <a:pt x="5159151" y="2029640"/>
                </a:cubicBezTo>
                <a:cubicBezTo>
                  <a:pt x="5141359" y="2036610"/>
                  <a:pt x="5090827" y="2076822"/>
                  <a:pt x="5098838" y="2062961"/>
                </a:cubicBezTo>
                <a:cubicBezTo>
                  <a:pt x="5047883" y="2099457"/>
                  <a:pt x="4922007" y="2111466"/>
                  <a:pt x="4860988" y="2135698"/>
                </a:cubicBezTo>
                <a:cubicBezTo>
                  <a:pt x="4805413" y="2152292"/>
                  <a:pt x="4784714" y="2158665"/>
                  <a:pt x="4765388" y="2162525"/>
                </a:cubicBezTo>
                <a:cubicBezTo>
                  <a:pt x="4758560" y="2161978"/>
                  <a:pt x="4751823" y="2160531"/>
                  <a:pt x="4745033" y="2158859"/>
                </a:cubicBezTo>
                <a:lnTo>
                  <a:pt x="4741475" y="2157998"/>
                </a:lnTo>
                <a:lnTo>
                  <a:pt x="4728247" y="2159526"/>
                </a:lnTo>
                <a:lnTo>
                  <a:pt x="4723263" y="2153742"/>
                </a:lnTo>
                <a:lnTo>
                  <a:pt x="4593061" y="2171597"/>
                </a:lnTo>
                <a:lnTo>
                  <a:pt x="4405765" y="2199902"/>
                </a:lnTo>
                <a:cubicBezTo>
                  <a:pt x="4403942" y="2198353"/>
                  <a:pt x="4402457" y="2196614"/>
                  <a:pt x="4401354" y="2194745"/>
                </a:cubicBezTo>
                <a:lnTo>
                  <a:pt x="4366646" y="2198564"/>
                </a:lnTo>
                <a:lnTo>
                  <a:pt x="4354009" y="2204984"/>
                </a:lnTo>
                <a:lnTo>
                  <a:pt x="4348284" y="2205270"/>
                </a:lnTo>
                <a:lnTo>
                  <a:pt x="4333906" y="2205251"/>
                </a:lnTo>
                <a:cubicBezTo>
                  <a:pt x="4326429" y="2204713"/>
                  <a:pt x="4318024" y="2203940"/>
                  <a:pt x="4308819" y="2203822"/>
                </a:cubicBezTo>
                <a:lnTo>
                  <a:pt x="4301210" y="2204456"/>
                </a:lnTo>
                <a:lnTo>
                  <a:pt x="4283095" y="2198177"/>
                </a:lnTo>
                <a:cubicBezTo>
                  <a:pt x="4269863" y="2193337"/>
                  <a:pt x="4259612" y="2190345"/>
                  <a:pt x="4250119" y="2196342"/>
                </a:cubicBezTo>
                <a:cubicBezTo>
                  <a:pt x="4230702" y="2190559"/>
                  <a:pt x="4213171" y="2166890"/>
                  <a:pt x="4189203" y="2178994"/>
                </a:cubicBezTo>
                <a:cubicBezTo>
                  <a:pt x="4194512" y="2165594"/>
                  <a:pt x="4160734" y="2183257"/>
                  <a:pt x="4154035" y="2171950"/>
                </a:cubicBezTo>
                <a:cubicBezTo>
                  <a:pt x="4150098" y="2162547"/>
                  <a:pt x="4138934" y="2165714"/>
                  <a:pt x="4129569" y="2163850"/>
                </a:cubicBezTo>
                <a:cubicBezTo>
                  <a:pt x="4121391" y="2155090"/>
                  <a:pt x="4076089" y="2154737"/>
                  <a:pt x="4061250" y="2159236"/>
                </a:cubicBezTo>
                <a:cubicBezTo>
                  <a:pt x="4020618" y="2177811"/>
                  <a:pt x="3978175" y="2144465"/>
                  <a:pt x="3945480" y="2158279"/>
                </a:cubicBezTo>
                <a:cubicBezTo>
                  <a:pt x="3936362" y="2159139"/>
                  <a:pt x="3928502" y="2158369"/>
                  <a:pt x="3921468" y="2156588"/>
                </a:cubicBezTo>
                <a:lnTo>
                  <a:pt x="3903348" y="2149220"/>
                </a:lnTo>
                <a:lnTo>
                  <a:pt x="3901342" y="2142355"/>
                </a:lnTo>
                <a:lnTo>
                  <a:pt x="3888539" y="2140476"/>
                </a:lnTo>
                <a:lnTo>
                  <a:pt x="3885662" y="2138740"/>
                </a:lnTo>
                <a:cubicBezTo>
                  <a:pt x="3880178" y="2135398"/>
                  <a:pt x="3874645" y="2132286"/>
                  <a:pt x="3868627" y="2130023"/>
                </a:cubicBezTo>
                <a:cubicBezTo>
                  <a:pt x="3859240" y="2159198"/>
                  <a:pt x="3815892" y="2115590"/>
                  <a:pt x="3819177" y="2142111"/>
                </a:cubicBezTo>
                <a:cubicBezTo>
                  <a:pt x="3784478" y="2134756"/>
                  <a:pt x="3796708" y="2161930"/>
                  <a:pt x="3769100" y="2131731"/>
                </a:cubicBezTo>
                <a:cubicBezTo>
                  <a:pt x="3702423" y="2139704"/>
                  <a:pt x="3625642" y="2109386"/>
                  <a:pt x="3562752" y="2131785"/>
                </a:cubicBezTo>
                <a:cubicBezTo>
                  <a:pt x="3576244" y="2120400"/>
                  <a:pt x="3560801" y="2104591"/>
                  <a:pt x="3541402" y="2106821"/>
                </a:cubicBezTo>
                <a:cubicBezTo>
                  <a:pt x="3592232" y="2061584"/>
                  <a:pt x="3356194" y="2115384"/>
                  <a:pt x="3365341" y="2077638"/>
                </a:cubicBezTo>
                <a:cubicBezTo>
                  <a:pt x="3303594" y="2079161"/>
                  <a:pt x="3221644" y="2111487"/>
                  <a:pt x="3170922" y="2115957"/>
                </a:cubicBezTo>
                <a:cubicBezTo>
                  <a:pt x="3166532" y="2119769"/>
                  <a:pt x="3161579" y="2122617"/>
                  <a:pt x="3156256" y="2124773"/>
                </a:cubicBezTo>
                <a:lnTo>
                  <a:pt x="3140298" y="2129182"/>
                </a:lnTo>
                <a:lnTo>
                  <a:pt x="3138514" y="2128069"/>
                </a:lnTo>
                <a:cubicBezTo>
                  <a:pt x="3130169" y="2125710"/>
                  <a:pt x="3124679" y="2126336"/>
                  <a:pt x="3120467" y="2128281"/>
                </a:cubicBezTo>
                <a:lnTo>
                  <a:pt x="3116175" y="2131633"/>
                </a:lnTo>
                <a:lnTo>
                  <a:pt x="3103685" y="2132814"/>
                </a:lnTo>
                <a:lnTo>
                  <a:pt x="3078794" y="2137935"/>
                </a:lnTo>
                <a:lnTo>
                  <a:pt x="3074407" y="2136274"/>
                </a:lnTo>
                <a:lnTo>
                  <a:pt x="3037285" y="2139919"/>
                </a:lnTo>
                <a:lnTo>
                  <a:pt x="3036901" y="2138726"/>
                </a:lnTo>
                <a:cubicBezTo>
                  <a:pt x="3035193" y="2136135"/>
                  <a:pt x="3032337" y="2134379"/>
                  <a:pt x="3026996" y="2134322"/>
                </a:cubicBezTo>
                <a:cubicBezTo>
                  <a:pt x="3037063" y="2116196"/>
                  <a:pt x="3024412" y="2127308"/>
                  <a:pt x="3007772" y="2128742"/>
                </a:cubicBezTo>
                <a:cubicBezTo>
                  <a:pt x="3019697" y="2100910"/>
                  <a:pt x="2971305" y="2115987"/>
                  <a:pt x="2965030" y="2100494"/>
                </a:cubicBezTo>
                <a:cubicBezTo>
                  <a:pt x="2952539" y="2102174"/>
                  <a:pt x="2939545" y="2103445"/>
                  <a:pt x="2926342" y="2104155"/>
                </a:cubicBezTo>
                <a:lnTo>
                  <a:pt x="2918608" y="2104215"/>
                </a:lnTo>
                <a:cubicBezTo>
                  <a:pt x="2918564" y="2104122"/>
                  <a:pt x="2918519" y="2104030"/>
                  <a:pt x="2918475" y="2103937"/>
                </a:cubicBezTo>
                <a:cubicBezTo>
                  <a:pt x="2916840" y="2103354"/>
                  <a:pt x="2914314" y="2103149"/>
                  <a:pt x="2910360" y="2103444"/>
                </a:cubicBezTo>
                <a:lnTo>
                  <a:pt x="2904507" y="2104326"/>
                </a:lnTo>
                <a:lnTo>
                  <a:pt x="2889503" y="2104443"/>
                </a:lnTo>
                <a:lnTo>
                  <a:pt x="2884480" y="2102626"/>
                </a:lnTo>
                <a:lnTo>
                  <a:pt x="2882689" y="2099228"/>
                </a:lnTo>
                <a:lnTo>
                  <a:pt x="2881291" y="2099618"/>
                </a:lnTo>
                <a:cubicBezTo>
                  <a:pt x="2870663" y="2105606"/>
                  <a:pt x="2867338" y="2114210"/>
                  <a:pt x="2853979" y="2090388"/>
                </a:cubicBezTo>
                <a:cubicBezTo>
                  <a:pt x="2829652" y="2100099"/>
                  <a:pt x="2824975" y="2085577"/>
                  <a:pt x="2791790" y="2080332"/>
                </a:cubicBezTo>
                <a:cubicBezTo>
                  <a:pt x="2777850" y="2089504"/>
                  <a:pt x="2766709" y="2086170"/>
                  <a:pt x="2755844" y="2078874"/>
                </a:cubicBezTo>
                <a:cubicBezTo>
                  <a:pt x="2723488" y="2083049"/>
                  <a:pt x="2694065" y="2072780"/>
                  <a:pt x="2657742" y="2070179"/>
                </a:cubicBezTo>
                <a:cubicBezTo>
                  <a:pt x="2618372" y="2082020"/>
                  <a:pt x="2598368" y="2060559"/>
                  <a:pt x="2559549" y="2057873"/>
                </a:cubicBezTo>
                <a:cubicBezTo>
                  <a:pt x="2525789" y="2078403"/>
                  <a:pt x="2531908" y="2039838"/>
                  <a:pt x="2512054" y="2031671"/>
                </a:cubicBezTo>
                <a:lnTo>
                  <a:pt x="2506437" y="2030918"/>
                </a:lnTo>
                <a:lnTo>
                  <a:pt x="2491752" y="2033906"/>
                </a:lnTo>
                <a:lnTo>
                  <a:pt x="2486338" y="2035862"/>
                </a:lnTo>
                <a:cubicBezTo>
                  <a:pt x="2482568" y="2036899"/>
                  <a:pt x="2480011" y="2037191"/>
                  <a:pt x="2478186" y="2036953"/>
                </a:cubicBezTo>
                <a:lnTo>
                  <a:pt x="2477950" y="2036715"/>
                </a:lnTo>
                <a:lnTo>
                  <a:pt x="2470381" y="2038256"/>
                </a:lnTo>
                <a:cubicBezTo>
                  <a:pt x="2457686" y="2041461"/>
                  <a:pt x="2445410" y="2045155"/>
                  <a:pt x="2433781" y="2049140"/>
                </a:cubicBezTo>
                <a:cubicBezTo>
                  <a:pt x="2421781" y="2035703"/>
                  <a:pt x="2379959" y="2059234"/>
                  <a:pt x="2381172" y="2030645"/>
                </a:cubicBezTo>
                <a:cubicBezTo>
                  <a:pt x="2365380" y="2035192"/>
                  <a:pt x="2357148" y="2048120"/>
                  <a:pt x="2360198" y="2029059"/>
                </a:cubicBezTo>
                <a:cubicBezTo>
                  <a:pt x="2354933" y="2030031"/>
                  <a:pt x="2351467" y="2028919"/>
                  <a:pt x="2348815" y="2026798"/>
                </a:cubicBezTo>
                <a:lnTo>
                  <a:pt x="2347988" y="2025745"/>
                </a:lnTo>
                <a:lnTo>
                  <a:pt x="2312920" y="2036311"/>
                </a:lnTo>
                <a:lnTo>
                  <a:pt x="2307986" y="2035583"/>
                </a:lnTo>
                <a:lnTo>
                  <a:pt x="2285481" y="2045197"/>
                </a:lnTo>
                <a:lnTo>
                  <a:pt x="2273666" y="2048710"/>
                </a:lnTo>
                <a:lnTo>
                  <a:pt x="2270719" y="2052702"/>
                </a:lnTo>
                <a:cubicBezTo>
                  <a:pt x="2267315" y="2055347"/>
                  <a:pt x="2262161" y="2056992"/>
                  <a:pt x="2253080" y="2056363"/>
                </a:cubicBezTo>
                <a:lnTo>
                  <a:pt x="2250906" y="2055654"/>
                </a:lnTo>
                <a:lnTo>
                  <a:pt x="2236905" y="2062882"/>
                </a:lnTo>
                <a:cubicBezTo>
                  <a:pt x="2232493" y="2065942"/>
                  <a:pt x="2228705" y="2069583"/>
                  <a:pt x="2225830" y="2074027"/>
                </a:cubicBezTo>
                <a:cubicBezTo>
                  <a:pt x="2173117" y="2059597"/>
                  <a:pt x="2128486" y="2085502"/>
                  <a:pt x="2073776" y="2089244"/>
                </a:cubicBezTo>
                <a:cubicBezTo>
                  <a:pt x="2046050" y="2059365"/>
                  <a:pt x="1957570" y="2112693"/>
                  <a:pt x="1948256" y="2146616"/>
                </a:cubicBezTo>
                <a:cubicBezTo>
                  <a:pt x="1943005" y="2109192"/>
                  <a:pt x="1832736" y="2206239"/>
                  <a:pt x="1865582" y="2153738"/>
                </a:cubicBezTo>
                <a:cubicBezTo>
                  <a:pt x="1847376" y="2159567"/>
                  <a:pt x="1826258" y="2147592"/>
                  <a:pt x="1835210" y="2134244"/>
                </a:cubicBezTo>
                <a:cubicBezTo>
                  <a:pt x="1781916" y="2167476"/>
                  <a:pt x="1695112" y="2153556"/>
                  <a:pt x="1632661" y="2173882"/>
                </a:cubicBezTo>
                <a:cubicBezTo>
                  <a:pt x="1594177" y="2150642"/>
                  <a:pt x="1616426" y="2173975"/>
                  <a:pt x="1579590" y="2173680"/>
                </a:cubicBezTo>
                <a:cubicBezTo>
                  <a:pt x="1592812" y="2198112"/>
                  <a:pt x="1533818" y="2165220"/>
                  <a:pt x="1535601" y="2194590"/>
                </a:cubicBezTo>
                <a:cubicBezTo>
                  <a:pt x="1528840" y="2193608"/>
                  <a:pt x="1522236" y="2191728"/>
                  <a:pt x="1515594" y="2189622"/>
                </a:cubicBezTo>
                <a:lnTo>
                  <a:pt x="1512113" y="2188534"/>
                </a:lnTo>
                <a:lnTo>
                  <a:pt x="1498838" y="2189213"/>
                </a:lnTo>
                <a:lnTo>
                  <a:pt x="1494279" y="2183112"/>
                </a:lnTo>
                <a:lnTo>
                  <a:pt x="1473714" y="2179625"/>
                </a:lnTo>
                <a:cubicBezTo>
                  <a:pt x="1466138" y="2179292"/>
                  <a:pt x="1458132" y="2180071"/>
                  <a:pt x="1449503" y="2182633"/>
                </a:cubicBezTo>
                <a:lnTo>
                  <a:pt x="1266687" y="2212688"/>
                </a:lnTo>
                <a:cubicBezTo>
                  <a:pt x="1256792" y="2212722"/>
                  <a:pt x="1247024" y="2217857"/>
                  <a:pt x="1239614" y="2209727"/>
                </a:cubicBezTo>
                <a:cubicBezTo>
                  <a:pt x="1228778" y="2200326"/>
                  <a:pt x="1202276" y="2223497"/>
                  <a:pt x="1202436" y="2209817"/>
                </a:cubicBezTo>
                <a:cubicBezTo>
                  <a:pt x="1183471" y="2225854"/>
                  <a:pt x="1157340" y="2206849"/>
                  <a:pt x="1136097" y="2205112"/>
                </a:cubicBezTo>
                <a:cubicBezTo>
                  <a:pt x="1100396" y="2209415"/>
                  <a:pt x="1013922" y="2231219"/>
                  <a:pt x="988232" y="2235635"/>
                </a:cubicBezTo>
                <a:cubicBezTo>
                  <a:pt x="986445" y="2234079"/>
                  <a:pt x="984332" y="2232722"/>
                  <a:pt x="981959" y="2231607"/>
                </a:cubicBezTo>
                <a:cubicBezTo>
                  <a:pt x="968170" y="2225130"/>
                  <a:pt x="948759" y="2228043"/>
                  <a:pt x="938600" y="2238113"/>
                </a:cubicBezTo>
                <a:cubicBezTo>
                  <a:pt x="888371" y="2272824"/>
                  <a:pt x="837950" y="2280135"/>
                  <a:pt x="791788" y="2293224"/>
                </a:cubicBezTo>
                <a:cubicBezTo>
                  <a:pt x="739035" y="2305159"/>
                  <a:pt x="769009" y="2269676"/>
                  <a:pt x="706914" y="2305046"/>
                </a:cubicBezTo>
                <a:cubicBezTo>
                  <a:pt x="697882" y="2295919"/>
                  <a:pt x="689339" y="2296797"/>
                  <a:pt x="675971" y="2304030"/>
                </a:cubicBezTo>
                <a:cubicBezTo>
                  <a:pt x="650201" y="2309060"/>
                  <a:pt x="647591" y="2282853"/>
                  <a:pt x="624180" y="2302650"/>
                </a:cubicBezTo>
                <a:cubicBezTo>
                  <a:pt x="626400" y="2287987"/>
                  <a:pt x="574045" y="2305175"/>
                  <a:pt x="583453" y="2288788"/>
                </a:cubicBezTo>
                <a:cubicBezTo>
                  <a:pt x="564313" y="2278832"/>
                  <a:pt x="559671" y="2301039"/>
                  <a:pt x="540946" y="2292721"/>
                </a:cubicBezTo>
                <a:cubicBezTo>
                  <a:pt x="521576" y="2293191"/>
                  <a:pt x="554439" y="2305843"/>
                  <a:pt x="533680" y="2310233"/>
                </a:cubicBezTo>
                <a:cubicBezTo>
                  <a:pt x="508069" y="2313043"/>
                  <a:pt x="512638" y="2338541"/>
                  <a:pt x="487366" y="2309053"/>
                </a:cubicBezTo>
                <a:cubicBezTo>
                  <a:pt x="462164" y="2321083"/>
                  <a:pt x="454441" y="2307251"/>
                  <a:pt x="416820" y="2305443"/>
                </a:cubicBezTo>
                <a:cubicBezTo>
                  <a:pt x="403012" y="2315890"/>
                  <a:pt x="390105" y="2313733"/>
                  <a:pt x="376805" y="2307647"/>
                </a:cubicBezTo>
                <a:cubicBezTo>
                  <a:pt x="341751" y="2315035"/>
                  <a:pt x="307408" y="2307897"/>
                  <a:pt x="266777" y="2309012"/>
                </a:cubicBezTo>
                <a:cubicBezTo>
                  <a:pt x="225310" y="2324664"/>
                  <a:pt x="199419" y="2305548"/>
                  <a:pt x="156013" y="2306832"/>
                </a:cubicBezTo>
                <a:cubicBezTo>
                  <a:pt x="117457" y="2333851"/>
                  <a:pt x="122965" y="2279562"/>
                  <a:pt x="87258" y="2285511"/>
                </a:cubicBezTo>
                <a:cubicBezTo>
                  <a:pt x="38977" y="2309189"/>
                  <a:pt x="74043" y="2277969"/>
                  <a:pt x="23798" y="2281822"/>
                </a:cubicBezTo>
                <a:lnTo>
                  <a:pt x="0" y="2285369"/>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sp>
        <p:nvSpPr>
          <p:cNvPr id="2" name="Title 1">
            <a:extLst>
              <a:ext uri="{FF2B5EF4-FFF2-40B4-BE49-F238E27FC236}">
                <a16:creationId xmlns:a16="http://schemas.microsoft.com/office/drawing/2014/main" id="{EBDF61DD-2BA4-B585-7AA4-D52E2D67C007}"/>
              </a:ext>
            </a:extLst>
          </p:cNvPr>
          <p:cNvSpPr>
            <a:spLocks noGrp="1"/>
          </p:cNvSpPr>
          <p:nvPr>
            <p:ph type="title"/>
          </p:nvPr>
        </p:nvSpPr>
        <p:spPr>
          <a:xfrm>
            <a:off x="497973" y="393380"/>
            <a:ext cx="7655427" cy="739881"/>
          </a:xfrm>
        </p:spPr>
        <p:txBody>
          <a:bodyPr vert="horz" lIns="91440" tIns="45720" rIns="91440" bIns="45720" rtlCol="0" anchor="b">
            <a:normAutofit/>
          </a:bodyPr>
          <a:lstStyle/>
          <a:p>
            <a:r>
              <a:rPr lang="en-US" sz="3600" b="1"/>
              <a:t>Exercise #2: Comparing</a:t>
            </a:r>
          </a:p>
        </p:txBody>
      </p:sp>
      <p:pic>
        <p:nvPicPr>
          <p:cNvPr id="13" name="Picture 12">
            <a:extLst>
              <a:ext uri="{FF2B5EF4-FFF2-40B4-BE49-F238E27FC236}">
                <a16:creationId xmlns:a16="http://schemas.microsoft.com/office/drawing/2014/main" id="{4148ACB1-3A87-2747-C839-C6383802D526}"/>
              </a:ext>
            </a:extLst>
          </p:cNvPr>
          <p:cNvPicPr>
            <a:picLocks noChangeAspect="1"/>
          </p:cNvPicPr>
          <p:nvPr/>
        </p:nvPicPr>
        <p:blipFill>
          <a:blip r:embed="rId3"/>
          <a:stretch>
            <a:fillRect/>
          </a:stretch>
        </p:blipFill>
        <p:spPr>
          <a:xfrm>
            <a:off x="6470183" y="1783757"/>
            <a:ext cx="4799153" cy="3843718"/>
          </a:xfrm>
          <a:prstGeom prst="rect">
            <a:avLst/>
          </a:prstGeom>
        </p:spPr>
      </p:pic>
      <p:pic>
        <p:nvPicPr>
          <p:cNvPr id="11" name="Content Placeholder 10">
            <a:extLst>
              <a:ext uri="{FF2B5EF4-FFF2-40B4-BE49-F238E27FC236}">
                <a16:creationId xmlns:a16="http://schemas.microsoft.com/office/drawing/2014/main" id="{E8D8FDEE-65C2-4BF4-00F2-D6924E1DF002}"/>
              </a:ext>
            </a:extLst>
          </p:cNvPr>
          <p:cNvPicPr>
            <a:picLocks noGrp="1" noChangeAspect="1"/>
          </p:cNvPicPr>
          <p:nvPr>
            <p:ph idx="1"/>
          </p:nvPr>
        </p:nvPicPr>
        <p:blipFill>
          <a:blip r:embed="rId4"/>
          <a:stretch>
            <a:fillRect/>
          </a:stretch>
        </p:blipFill>
        <p:spPr>
          <a:xfrm>
            <a:off x="711291" y="1783757"/>
            <a:ext cx="4595797" cy="3843718"/>
          </a:xfrm>
          <a:prstGeom prst="rect">
            <a:avLst/>
          </a:prstGeom>
        </p:spPr>
      </p:pic>
      <p:sp>
        <p:nvSpPr>
          <p:cNvPr id="35" name="Freeform: Shape 34">
            <a:extLst>
              <a:ext uri="{FF2B5EF4-FFF2-40B4-BE49-F238E27FC236}">
                <a16:creationId xmlns:a16="http://schemas.microsoft.com/office/drawing/2014/main" id="{CFDF195F-784B-4D00-8C92-6FC1B0499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7088" y="6277971"/>
            <a:ext cx="6884912" cy="580030"/>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884912" h="1161397">
                <a:moveTo>
                  <a:pt x="6884912" y="0"/>
                </a:moveTo>
                <a:lnTo>
                  <a:pt x="6884912" y="1161397"/>
                </a:lnTo>
                <a:lnTo>
                  <a:pt x="0" y="1161397"/>
                </a:lnTo>
                <a:lnTo>
                  <a:pt x="27135" y="1147460"/>
                </a:lnTo>
                <a:cubicBezTo>
                  <a:pt x="57431" y="1167048"/>
                  <a:pt x="61886" y="1135904"/>
                  <a:pt x="115388" y="1159043"/>
                </a:cubicBezTo>
                <a:cubicBezTo>
                  <a:pt x="116121" y="1155340"/>
                  <a:pt x="117370" y="1151777"/>
                  <a:pt x="119094" y="1148463"/>
                </a:cubicBezTo>
                <a:cubicBezTo>
                  <a:pt x="129121" y="1129214"/>
                  <a:pt x="152727" y="1122391"/>
                  <a:pt x="171824" y="1133224"/>
                </a:cubicBezTo>
                <a:cubicBezTo>
                  <a:pt x="254344" y="1161369"/>
                  <a:pt x="315458" y="1143220"/>
                  <a:pt x="376455" y="1137381"/>
                </a:cubicBezTo>
                <a:cubicBezTo>
                  <a:pt x="443775" y="1125614"/>
                  <a:pt x="382885" y="1083927"/>
                  <a:pt x="478946" y="1106011"/>
                </a:cubicBezTo>
                <a:cubicBezTo>
                  <a:pt x="481662" y="1085172"/>
                  <a:pt x="491731" y="1081489"/>
                  <a:pt x="512111" y="1085599"/>
                </a:cubicBezTo>
                <a:cubicBezTo>
                  <a:pt x="544368" y="1078502"/>
                  <a:pt x="526559" y="1032754"/>
                  <a:pt x="567875" y="1051976"/>
                </a:cubicBezTo>
                <a:cubicBezTo>
                  <a:pt x="553871" y="1028602"/>
                  <a:pt x="624901" y="1025930"/>
                  <a:pt x="601644" y="1003997"/>
                </a:cubicBezTo>
                <a:cubicBezTo>
                  <a:pt x="614803" y="975652"/>
                  <a:pt x="637415" y="1010272"/>
                  <a:pt x="651408" y="984938"/>
                </a:cubicBezTo>
                <a:cubicBezTo>
                  <a:pt x="673042" y="974024"/>
                  <a:pt x="646948" y="1015207"/>
                  <a:pt x="673197" y="1010060"/>
                </a:cubicBezTo>
                <a:cubicBezTo>
                  <a:pt x="703527" y="999318"/>
                  <a:pt x="718626" y="1045053"/>
                  <a:pt x="723108" y="980081"/>
                </a:cubicBezTo>
                <a:cubicBezTo>
                  <a:pt x="760262" y="985126"/>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0309" y="730471"/>
                  <a:pt x="1131224" y="706160"/>
                </a:cubicBezTo>
                <a:lnTo>
                  <a:pt x="1138051" y="702034"/>
                </a:lnTo>
                <a:lnTo>
                  <a:pt x="1158800" y="700004"/>
                </a:lnTo>
                <a:lnTo>
                  <a:pt x="1166947" y="700762"/>
                </a:lnTo>
                <a:cubicBezTo>
                  <a:pt x="1172432" y="700717"/>
                  <a:pt x="1175913" y="699961"/>
                  <a:pt x="1178135" y="698631"/>
                </a:cubicBezTo>
                <a:lnTo>
                  <a:pt x="1178301" y="698094"/>
                </a:lnTo>
                <a:lnTo>
                  <a:pt x="1188995" y="697048"/>
                </a:lnTo>
                <a:cubicBezTo>
                  <a:pt x="1207294" y="696390"/>
                  <a:pt x="1225337" y="696802"/>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lnTo>
                  <a:pt x="1340054" y="614022"/>
                </a:ln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40041" y="346996"/>
                  <a:pt x="3068934" y="299222"/>
                  <a:pt x="3127968" y="287613"/>
                </a:cubicBezTo>
                <a:cubicBezTo>
                  <a:pt x="3157770" y="310215"/>
                  <a:pt x="3167695" y="279445"/>
                  <a:pt x="3222191" y="307887"/>
                </a:cubicBezTo>
                <a:cubicBezTo>
                  <a:pt x="3223593" y="304249"/>
                  <a:pt x="3225533" y="300801"/>
                  <a:pt x="3227953" y="297650"/>
                </a:cubicBezTo>
                <a:cubicBezTo>
                  <a:pt x="3242008" y="279345"/>
                  <a:pt x="3268831" y="274825"/>
                  <a:pt x="3287859" y="287558"/>
                </a:cubicBezTo>
                <a:cubicBezTo>
                  <a:pt x="3373144" y="323866"/>
                  <a:pt x="3442657" y="311681"/>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34530" y="199451"/>
                  <a:pt x="4074202" y="238734"/>
                  <a:pt x="4134285" y="235592"/>
                </a:cubicBezTo>
                <a:cubicBezTo>
                  <a:pt x="4157674" y="206403"/>
                  <a:pt x="4174806" y="233822"/>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25822" y="156271"/>
                  <a:pt x="4800214" y="133127"/>
                  <a:pt x="4785037" y="161964"/>
                </a:cubicBezTo>
                <a:cubicBezTo>
                  <a:pt x="4810025" y="183633"/>
                  <a:pt x="4819434" y="143205"/>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5911" y="223881"/>
                  <a:pt x="6338726" y="256581"/>
                  <a:pt x="6364914" y="240140"/>
                </a:cubicBezTo>
                <a:cubicBezTo>
                  <a:pt x="6331888" y="211628"/>
                  <a:pt x="6385856" y="207033"/>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54461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1FD047-31D6-2FE0-7FAE-56D48D9E69DC}"/>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b="1" kern="1200">
                <a:solidFill>
                  <a:srgbClr val="FFFFFF"/>
                </a:solidFill>
                <a:latin typeface="+mj-lt"/>
                <a:ea typeface="+mj-ea"/>
                <a:cs typeface="+mj-cs"/>
              </a:rPr>
              <a:t>Exercise #3:</a:t>
            </a:r>
          </a:p>
        </p:txBody>
      </p:sp>
      <p:pic>
        <p:nvPicPr>
          <p:cNvPr id="11" name="Content Placeholder 10">
            <a:extLst>
              <a:ext uri="{FF2B5EF4-FFF2-40B4-BE49-F238E27FC236}">
                <a16:creationId xmlns:a16="http://schemas.microsoft.com/office/drawing/2014/main" id="{2DF51519-DC8E-DBCB-A124-99CA7ECB1CBC}"/>
              </a:ext>
            </a:extLst>
          </p:cNvPr>
          <p:cNvPicPr>
            <a:picLocks noGrp="1" noChangeAspect="1"/>
          </p:cNvPicPr>
          <p:nvPr>
            <p:ph idx="1"/>
          </p:nvPr>
        </p:nvPicPr>
        <p:blipFill>
          <a:blip r:embed="rId3"/>
          <a:stretch>
            <a:fillRect/>
          </a:stretch>
        </p:blipFill>
        <p:spPr>
          <a:xfrm>
            <a:off x="4777316" y="902025"/>
            <a:ext cx="6780700" cy="5051620"/>
          </a:xfrm>
          <a:prstGeom prst="rect">
            <a:avLst/>
          </a:prstGeom>
        </p:spPr>
      </p:pic>
    </p:spTree>
    <p:extLst>
      <p:ext uri="{BB962C8B-B14F-4D97-AF65-F5344CB8AC3E}">
        <p14:creationId xmlns:p14="http://schemas.microsoft.com/office/powerpoint/2010/main" val="3048164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E6702E-405C-F8FA-852B-8272A3A87C75}"/>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200" b="1" kern="1200">
                <a:solidFill>
                  <a:srgbClr val="FFFFFF"/>
                </a:solidFill>
                <a:latin typeface="+mj-lt"/>
                <a:ea typeface="+mj-ea"/>
                <a:cs typeface="+mj-cs"/>
              </a:rPr>
              <a:t>Examining Responsibilities</a:t>
            </a:r>
          </a:p>
        </p:txBody>
      </p:sp>
      <p:pic>
        <p:nvPicPr>
          <p:cNvPr id="5" name="Content Placeholder 4">
            <a:extLst>
              <a:ext uri="{FF2B5EF4-FFF2-40B4-BE49-F238E27FC236}">
                <a16:creationId xmlns:a16="http://schemas.microsoft.com/office/drawing/2014/main" id="{D4C1055B-2F63-DB50-07B0-97BC018DF4AB}"/>
              </a:ext>
            </a:extLst>
          </p:cNvPr>
          <p:cNvPicPr>
            <a:picLocks noGrp="1" noChangeAspect="1"/>
          </p:cNvPicPr>
          <p:nvPr>
            <p:ph idx="1"/>
          </p:nvPr>
        </p:nvPicPr>
        <p:blipFill>
          <a:blip r:embed="rId3"/>
          <a:stretch>
            <a:fillRect/>
          </a:stretch>
        </p:blipFill>
        <p:spPr>
          <a:xfrm>
            <a:off x="4038600" y="1859280"/>
            <a:ext cx="7188199" cy="3129279"/>
          </a:xfrm>
          <a:prstGeom prst="rect">
            <a:avLst/>
          </a:prstGeom>
        </p:spPr>
      </p:pic>
    </p:spTree>
    <p:extLst>
      <p:ext uri="{BB962C8B-B14F-4D97-AF65-F5344CB8AC3E}">
        <p14:creationId xmlns:p14="http://schemas.microsoft.com/office/powerpoint/2010/main" val="596879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a:extLst>
              <a:ext uri="{FF2B5EF4-FFF2-40B4-BE49-F238E27FC236}">
                <a16:creationId xmlns:a16="http://schemas.microsoft.com/office/drawing/2014/main" id="{B2B84F3B-9573-297C-F53B-52C461CDBAC7}"/>
              </a:ext>
            </a:extLst>
          </p:cNvPr>
          <p:cNvPicPr preferRelativeResize="0"/>
          <p:nvPr/>
        </p:nvPicPr>
        <p:blipFill rotWithShape="1">
          <a:blip r:embed="rId3">
            <a:alphaModFix/>
          </a:blip>
          <a:srcRect/>
          <a:stretch/>
        </p:blipFill>
        <p:spPr>
          <a:xfrm>
            <a:off x="7260844" y="702304"/>
            <a:ext cx="5033712" cy="3355809"/>
          </a:xfrm>
          <a:prstGeom prst="rect">
            <a:avLst/>
          </a:prstGeom>
          <a:noFill/>
          <a:ln>
            <a:noFill/>
          </a:ln>
        </p:spPr>
      </p:pic>
      <p:pic>
        <p:nvPicPr>
          <p:cNvPr id="5" name="Google Shape;93;p1">
            <a:extLst>
              <a:ext uri="{FF2B5EF4-FFF2-40B4-BE49-F238E27FC236}">
                <a16:creationId xmlns:a16="http://schemas.microsoft.com/office/drawing/2014/main" id="{F80FA991-34F9-86EE-DA5B-E1D3F240A1D1}"/>
              </a:ext>
            </a:extLst>
          </p:cNvPr>
          <p:cNvPicPr preferRelativeResize="0"/>
          <p:nvPr/>
        </p:nvPicPr>
        <p:blipFill rotWithShape="1">
          <a:blip r:embed="rId4">
            <a:alphaModFix/>
          </a:blip>
          <a:srcRect/>
          <a:stretch/>
        </p:blipFill>
        <p:spPr>
          <a:xfrm>
            <a:off x="3904526" y="191793"/>
            <a:ext cx="4822543" cy="3240750"/>
          </a:xfrm>
          <a:prstGeom prst="rect">
            <a:avLst/>
          </a:prstGeom>
          <a:noFill/>
          <a:ln>
            <a:noFill/>
          </a:ln>
        </p:spPr>
      </p:pic>
      <p:pic>
        <p:nvPicPr>
          <p:cNvPr id="6" name="Google Shape;94;p1">
            <a:extLst>
              <a:ext uri="{FF2B5EF4-FFF2-40B4-BE49-F238E27FC236}">
                <a16:creationId xmlns:a16="http://schemas.microsoft.com/office/drawing/2014/main" id="{C87006A7-81A5-BAE5-1EBE-9F10543BF320}"/>
              </a:ext>
            </a:extLst>
          </p:cNvPr>
          <p:cNvPicPr preferRelativeResize="0"/>
          <p:nvPr/>
        </p:nvPicPr>
        <p:blipFill rotWithShape="1">
          <a:blip r:embed="rId5">
            <a:alphaModFix/>
          </a:blip>
          <a:srcRect/>
          <a:stretch/>
        </p:blipFill>
        <p:spPr>
          <a:xfrm>
            <a:off x="-289724" y="430422"/>
            <a:ext cx="5033712" cy="3108475"/>
          </a:xfrm>
          <a:prstGeom prst="rect">
            <a:avLst/>
          </a:prstGeom>
          <a:noFill/>
          <a:ln>
            <a:noFill/>
          </a:ln>
        </p:spPr>
      </p:pic>
      <p:sp>
        <p:nvSpPr>
          <p:cNvPr id="7" name="Google Shape;95;p1">
            <a:extLst>
              <a:ext uri="{FF2B5EF4-FFF2-40B4-BE49-F238E27FC236}">
                <a16:creationId xmlns:a16="http://schemas.microsoft.com/office/drawing/2014/main" id="{810EA2C0-C367-F13A-44F3-193F29707AD3}"/>
              </a:ext>
            </a:extLst>
          </p:cNvPr>
          <p:cNvSpPr/>
          <p:nvPr/>
        </p:nvSpPr>
        <p:spPr>
          <a:xfrm>
            <a:off x="1838" y="1"/>
            <a:ext cx="12188324" cy="6840689"/>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749" b="0" i="0" u="none" strike="noStrike" cap="none">
              <a:solidFill>
                <a:schemeClr val="lt1"/>
              </a:solidFill>
              <a:latin typeface="Calibri"/>
              <a:ea typeface="Calibri"/>
              <a:cs typeface="Calibri"/>
              <a:sym typeface="Calibri"/>
            </a:endParaRPr>
          </a:p>
        </p:txBody>
      </p:sp>
      <p:pic>
        <p:nvPicPr>
          <p:cNvPr id="8" name="Google Shape;96;p1">
            <a:extLst>
              <a:ext uri="{FF2B5EF4-FFF2-40B4-BE49-F238E27FC236}">
                <a16:creationId xmlns:a16="http://schemas.microsoft.com/office/drawing/2014/main" id="{658FE390-ED8F-C5D8-4433-2C7D8592E2A0}"/>
              </a:ext>
            </a:extLst>
          </p:cNvPr>
          <p:cNvPicPr preferRelativeResize="0"/>
          <p:nvPr/>
        </p:nvPicPr>
        <p:blipFill rotWithShape="1">
          <a:blip r:embed="rId6">
            <a:alphaModFix/>
          </a:blip>
          <a:srcRect/>
          <a:stretch/>
        </p:blipFill>
        <p:spPr>
          <a:xfrm>
            <a:off x="518675" y="1715865"/>
            <a:ext cx="7756548" cy="5124838"/>
          </a:xfrm>
          <a:prstGeom prst="rect">
            <a:avLst/>
          </a:prstGeom>
          <a:noFill/>
          <a:ln>
            <a:noFill/>
          </a:ln>
        </p:spPr>
      </p:pic>
      <p:pic>
        <p:nvPicPr>
          <p:cNvPr id="9" name="Google Shape;97;p1">
            <a:extLst>
              <a:ext uri="{FF2B5EF4-FFF2-40B4-BE49-F238E27FC236}">
                <a16:creationId xmlns:a16="http://schemas.microsoft.com/office/drawing/2014/main" id="{85407E13-EE0E-60E0-D5B7-C6A965625E37}"/>
              </a:ext>
            </a:extLst>
          </p:cNvPr>
          <p:cNvPicPr preferRelativeResize="0"/>
          <p:nvPr/>
        </p:nvPicPr>
        <p:blipFill rotWithShape="1">
          <a:blip r:embed="rId7">
            <a:alphaModFix/>
          </a:blip>
          <a:srcRect/>
          <a:stretch/>
        </p:blipFill>
        <p:spPr>
          <a:xfrm>
            <a:off x="7066023" y="3647755"/>
            <a:ext cx="5192607" cy="3267018"/>
          </a:xfrm>
          <a:prstGeom prst="rect">
            <a:avLst/>
          </a:prstGeom>
          <a:noFill/>
          <a:ln>
            <a:noFill/>
          </a:ln>
        </p:spPr>
      </p:pic>
      <p:pic>
        <p:nvPicPr>
          <p:cNvPr id="10" name="Google Shape;98;p1">
            <a:extLst>
              <a:ext uri="{FF2B5EF4-FFF2-40B4-BE49-F238E27FC236}">
                <a16:creationId xmlns:a16="http://schemas.microsoft.com/office/drawing/2014/main" id="{9AFFABB7-FD1F-4550-1706-B7F622B2D067}"/>
              </a:ext>
            </a:extLst>
          </p:cNvPr>
          <p:cNvPicPr preferRelativeResize="0"/>
          <p:nvPr/>
        </p:nvPicPr>
        <p:blipFill rotWithShape="1">
          <a:blip r:embed="rId3">
            <a:alphaModFix/>
          </a:blip>
          <a:srcRect/>
          <a:stretch/>
        </p:blipFill>
        <p:spPr>
          <a:xfrm>
            <a:off x="7334853" y="-80697"/>
            <a:ext cx="5033712" cy="3355809"/>
          </a:xfrm>
          <a:prstGeom prst="rect">
            <a:avLst/>
          </a:prstGeom>
          <a:noFill/>
          <a:ln>
            <a:noFill/>
          </a:ln>
        </p:spPr>
      </p:pic>
      <p:pic>
        <p:nvPicPr>
          <p:cNvPr id="11" name="Google Shape;99;p1">
            <a:extLst>
              <a:ext uri="{FF2B5EF4-FFF2-40B4-BE49-F238E27FC236}">
                <a16:creationId xmlns:a16="http://schemas.microsoft.com/office/drawing/2014/main" id="{18DA90C6-D1B3-2088-1893-BE522584759A}"/>
              </a:ext>
            </a:extLst>
          </p:cNvPr>
          <p:cNvPicPr preferRelativeResize="0"/>
          <p:nvPr/>
        </p:nvPicPr>
        <p:blipFill rotWithShape="1">
          <a:blip r:embed="rId5">
            <a:alphaModFix/>
          </a:blip>
          <a:srcRect/>
          <a:stretch/>
        </p:blipFill>
        <p:spPr>
          <a:xfrm>
            <a:off x="-259903" y="-133835"/>
            <a:ext cx="5033712" cy="3108475"/>
          </a:xfrm>
          <a:prstGeom prst="rect">
            <a:avLst/>
          </a:prstGeom>
          <a:noFill/>
          <a:ln>
            <a:noFill/>
          </a:ln>
        </p:spPr>
      </p:pic>
      <p:pic>
        <p:nvPicPr>
          <p:cNvPr id="12" name="Google Shape;100;p1">
            <a:extLst>
              <a:ext uri="{FF2B5EF4-FFF2-40B4-BE49-F238E27FC236}">
                <a16:creationId xmlns:a16="http://schemas.microsoft.com/office/drawing/2014/main" id="{C6DCDAC0-1B21-DC5B-AEF1-C49DD1298FC3}"/>
              </a:ext>
            </a:extLst>
          </p:cNvPr>
          <p:cNvPicPr preferRelativeResize="0"/>
          <p:nvPr/>
        </p:nvPicPr>
        <p:blipFill rotWithShape="1">
          <a:blip r:embed="rId4">
            <a:alphaModFix/>
          </a:blip>
          <a:srcRect/>
          <a:stretch/>
        </p:blipFill>
        <p:spPr>
          <a:xfrm>
            <a:off x="3979722" y="-382332"/>
            <a:ext cx="4822543" cy="3240750"/>
          </a:xfrm>
          <a:prstGeom prst="rect">
            <a:avLst/>
          </a:prstGeom>
          <a:noFill/>
          <a:ln>
            <a:noFill/>
          </a:ln>
        </p:spPr>
      </p:pic>
      <p:pic>
        <p:nvPicPr>
          <p:cNvPr id="13" name="Google Shape;101;p1">
            <a:extLst>
              <a:ext uri="{FF2B5EF4-FFF2-40B4-BE49-F238E27FC236}">
                <a16:creationId xmlns:a16="http://schemas.microsoft.com/office/drawing/2014/main" id="{EB3A0B76-8EB6-024E-A0DB-79548FC25A9E}"/>
              </a:ext>
            </a:extLst>
          </p:cNvPr>
          <p:cNvPicPr preferRelativeResize="0"/>
          <p:nvPr/>
        </p:nvPicPr>
        <p:blipFill rotWithShape="1">
          <a:blip r:embed="rId8">
            <a:alphaModFix/>
          </a:blip>
          <a:srcRect/>
          <a:stretch/>
        </p:blipFill>
        <p:spPr>
          <a:xfrm>
            <a:off x="-12295" y="-21165"/>
            <a:ext cx="12221334" cy="6965196"/>
          </a:xfrm>
          <a:prstGeom prst="rect">
            <a:avLst/>
          </a:prstGeom>
          <a:noFill/>
          <a:ln>
            <a:noFill/>
          </a:ln>
        </p:spPr>
      </p:pic>
      <p:sp>
        <p:nvSpPr>
          <p:cNvPr id="14" name="Google Shape;102;p1">
            <a:extLst>
              <a:ext uri="{FF2B5EF4-FFF2-40B4-BE49-F238E27FC236}">
                <a16:creationId xmlns:a16="http://schemas.microsoft.com/office/drawing/2014/main" id="{F5EF0F5D-A1B0-61B8-6147-BAB5D8882A99}"/>
              </a:ext>
            </a:extLst>
          </p:cNvPr>
          <p:cNvSpPr/>
          <p:nvPr/>
        </p:nvSpPr>
        <p:spPr>
          <a:xfrm>
            <a:off x="19802" y="3056961"/>
            <a:ext cx="12207200" cy="854580"/>
          </a:xfrm>
          <a:prstGeom prst="rect">
            <a:avLst/>
          </a:prstGeom>
          <a:solidFill>
            <a:srgbClr val="222A35">
              <a:alpha val="46666"/>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749" b="0" i="0" u="none" strike="noStrike" cap="none">
              <a:solidFill>
                <a:schemeClr val="lt1"/>
              </a:solidFill>
              <a:latin typeface="Calibri"/>
              <a:ea typeface="Calibri"/>
              <a:cs typeface="Calibri"/>
              <a:sym typeface="Calibri"/>
            </a:endParaRPr>
          </a:p>
        </p:txBody>
      </p:sp>
      <p:cxnSp>
        <p:nvCxnSpPr>
          <p:cNvPr id="15" name="Google Shape;103;p1">
            <a:extLst>
              <a:ext uri="{FF2B5EF4-FFF2-40B4-BE49-F238E27FC236}">
                <a16:creationId xmlns:a16="http://schemas.microsoft.com/office/drawing/2014/main" id="{2D4F5E71-F2B8-C3BA-75BE-A54F0CEBDC3F}"/>
              </a:ext>
            </a:extLst>
          </p:cNvPr>
          <p:cNvCxnSpPr/>
          <p:nvPr/>
        </p:nvCxnSpPr>
        <p:spPr>
          <a:xfrm>
            <a:off x="19802" y="3911541"/>
            <a:ext cx="12256790" cy="0"/>
          </a:xfrm>
          <a:prstGeom prst="straightConnector1">
            <a:avLst/>
          </a:prstGeom>
          <a:noFill/>
          <a:ln w="12700" cap="flat" cmpd="sng">
            <a:solidFill>
              <a:schemeClr val="lt1"/>
            </a:solidFill>
            <a:prstDash val="solid"/>
            <a:miter lim="800000"/>
            <a:headEnd type="none" w="sm" len="sm"/>
            <a:tailEnd type="none" w="sm" len="sm"/>
          </a:ln>
        </p:spPr>
      </p:cxnSp>
      <p:sp>
        <p:nvSpPr>
          <p:cNvPr id="16" name="Google Shape;104;p1">
            <a:extLst>
              <a:ext uri="{FF2B5EF4-FFF2-40B4-BE49-F238E27FC236}">
                <a16:creationId xmlns:a16="http://schemas.microsoft.com/office/drawing/2014/main" id="{F9D3B82E-4445-EED5-DD38-92E45C401536}"/>
              </a:ext>
            </a:extLst>
          </p:cNvPr>
          <p:cNvSpPr txBox="1"/>
          <p:nvPr/>
        </p:nvSpPr>
        <p:spPr>
          <a:xfrm>
            <a:off x="328507" y="3168909"/>
            <a:ext cx="11972504"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200" b="1" i="0" u="none" strike="noStrike" cap="none" dirty="0">
                <a:solidFill>
                  <a:schemeClr val="lt1"/>
                </a:solidFill>
                <a:latin typeface="Corbel"/>
                <a:ea typeface="Corbel"/>
                <a:cs typeface="Corbel"/>
                <a:sym typeface="Corbel"/>
              </a:rPr>
              <a:t>CLOSING REMARKS</a:t>
            </a:r>
            <a:endParaRPr sz="3200" dirty="0"/>
          </a:p>
        </p:txBody>
      </p:sp>
      <p:pic>
        <p:nvPicPr>
          <p:cNvPr id="17" name="Google Shape;105;p1">
            <a:extLst>
              <a:ext uri="{FF2B5EF4-FFF2-40B4-BE49-F238E27FC236}">
                <a16:creationId xmlns:a16="http://schemas.microsoft.com/office/drawing/2014/main" id="{3B5408C7-68D4-A3EA-9E7F-AAFDDB139219}"/>
              </a:ext>
            </a:extLst>
          </p:cNvPr>
          <p:cNvPicPr preferRelativeResize="0"/>
          <p:nvPr/>
        </p:nvPicPr>
        <p:blipFill rotWithShape="1">
          <a:blip r:embed="rId9">
            <a:alphaModFix/>
          </a:blip>
          <a:srcRect/>
          <a:stretch/>
        </p:blipFill>
        <p:spPr>
          <a:xfrm>
            <a:off x="-20939" y="5749368"/>
            <a:ext cx="3655201" cy="1207907"/>
          </a:xfrm>
          <a:prstGeom prst="rect">
            <a:avLst/>
          </a:prstGeom>
          <a:noFill/>
          <a:ln>
            <a:noFill/>
          </a:ln>
        </p:spPr>
      </p:pic>
    </p:spTree>
    <p:extLst>
      <p:ext uri="{BB962C8B-B14F-4D97-AF65-F5344CB8AC3E}">
        <p14:creationId xmlns:p14="http://schemas.microsoft.com/office/powerpoint/2010/main" val="4645316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5C2C0-387F-1E7D-B506-072479A215A6}"/>
              </a:ext>
            </a:extLst>
          </p:cNvPr>
          <p:cNvSpPr>
            <a:spLocks noGrp="1"/>
          </p:cNvSpPr>
          <p:nvPr>
            <p:ph type="title"/>
          </p:nvPr>
        </p:nvSpPr>
        <p:spPr>
          <a:xfrm>
            <a:off x="838200" y="365126"/>
            <a:ext cx="10515600" cy="315912"/>
          </a:xfrm>
        </p:spPr>
        <p:txBody>
          <a:bodyPr>
            <a:normAutofit fontScale="90000"/>
          </a:bodyPr>
          <a:lstStyle/>
          <a:p>
            <a:pPr algn="ctr"/>
            <a:r>
              <a:rPr lang="en-US" b="1" dirty="0"/>
              <a:t>Additional Resources</a:t>
            </a:r>
          </a:p>
        </p:txBody>
      </p:sp>
      <p:sp>
        <p:nvSpPr>
          <p:cNvPr id="3" name="Content Placeholder 2">
            <a:extLst>
              <a:ext uri="{FF2B5EF4-FFF2-40B4-BE49-F238E27FC236}">
                <a16:creationId xmlns:a16="http://schemas.microsoft.com/office/drawing/2014/main" id="{B96CE6C6-799C-4767-A20A-93A8C28507F7}"/>
              </a:ext>
            </a:extLst>
          </p:cNvPr>
          <p:cNvSpPr>
            <a:spLocks noGrp="1"/>
          </p:cNvSpPr>
          <p:nvPr>
            <p:ph idx="1"/>
          </p:nvPr>
        </p:nvSpPr>
        <p:spPr>
          <a:xfrm>
            <a:off x="571500" y="1170797"/>
            <a:ext cx="11150600" cy="5291439"/>
          </a:xfrm>
        </p:spPr>
        <p:txBody>
          <a:bodyPr>
            <a:normAutofit/>
          </a:bodyPr>
          <a:lstStyle/>
          <a:p>
            <a:pPr marL="0" marR="0" lvl="0" indent="0">
              <a:spcBef>
                <a:spcPts val="600"/>
              </a:spcBef>
              <a:spcAft>
                <a:spcPts val="600"/>
              </a:spcAft>
              <a:buNone/>
            </a:pPr>
            <a:r>
              <a:rPr lang="en-US" sz="2600" u="sng" dirty="0">
                <a:solidFill>
                  <a:srgbClr val="000099"/>
                </a:solidFill>
                <a:effectLst/>
                <a:latin typeface="Calibri" panose="020F0502020204030204" pitchFamily="34" charset="0"/>
                <a:ea typeface="Arial" panose="020B0604020202020204" pitchFamily="34" charset="0"/>
                <a:cs typeface="Calibri" panose="020F0502020204030204" pitchFamily="34" charset="0"/>
                <a:hlinkClick r:id="rId3"/>
              </a:rPr>
              <a:t>PEMA School and Child Care Safety</a:t>
            </a:r>
            <a:endParaRPr lang="en-US" sz="2600" dirty="0">
              <a:effectLst/>
              <a:latin typeface="Calibri" panose="020F0502020204030204" pitchFamily="34" charset="0"/>
              <a:ea typeface="Arial" panose="020B0604020202020204" pitchFamily="34" charset="0"/>
              <a:cs typeface="Arial" panose="020B0604020202020204" pitchFamily="34" charset="0"/>
            </a:endParaRPr>
          </a:p>
          <a:p>
            <a:pPr marL="0" marR="0" lvl="0" indent="0">
              <a:spcBef>
                <a:spcPts val="600"/>
              </a:spcBef>
              <a:spcAft>
                <a:spcPts val="600"/>
              </a:spcAft>
              <a:buNone/>
            </a:pPr>
            <a:r>
              <a:rPr lang="en-US" sz="2600" u="sng" dirty="0">
                <a:solidFill>
                  <a:srgbClr val="000099"/>
                </a:solidFill>
                <a:effectLst/>
                <a:latin typeface="Calibri" panose="020F0502020204030204" pitchFamily="34" charset="0"/>
                <a:ea typeface="Arial" panose="020B0604020202020204" pitchFamily="34" charset="0"/>
                <a:cs typeface="Calibri" panose="020F0502020204030204" pitchFamily="34" charset="0"/>
                <a:hlinkClick r:id="rId4"/>
              </a:rPr>
              <a:t>FEMA: Incident Command Structure for Schools</a:t>
            </a:r>
            <a:endParaRPr lang="en-US" sz="2600" dirty="0">
              <a:effectLst/>
              <a:latin typeface="Calibri" panose="020F0502020204030204" pitchFamily="34" charset="0"/>
              <a:ea typeface="Arial" panose="020B0604020202020204" pitchFamily="34" charset="0"/>
              <a:cs typeface="Arial" panose="020B0604020202020204" pitchFamily="34" charset="0"/>
            </a:endParaRPr>
          </a:p>
          <a:p>
            <a:pPr marL="0" marR="0" lvl="0" indent="0">
              <a:spcBef>
                <a:spcPts val="600"/>
              </a:spcBef>
              <a:spcAft>
                <a:spcPts val="600"/>
              </a:spcAft>
              <a:buNone/>
            </a:pPr>
            <a:r>
              <a:rPr lang="en-US" sz="2600" u="sng" dirty="0">
                <a:solidFill>
                  <a:srgbClr val="000099"/>
                </a:solidFill>
                <a:effectLst/>
                <a:latin typeface="Calibri" panose="020F0502020204030204" pitchFamily="34" charset="0"/>
                <a:ea typeface="Arial" panose="020B0604020202020204" pitchFamily="34" charset="0"/>
                <a:cs typeface="Calibri" panose="020F0502020204030204" pitchFamily="34" charset="0"/>
                <a:hlinkClick r:id="rId5"/>
              </a:rPr>
              <a:t>FEMA Course: IS-100</a:t>
            </a:r>
            <a:r>
              <a:rPr lang="en-US" sz="2600" dirty="0">
                <a:solidFill>
                  <a:srgbClr val="000099"/>
                </a:solidFill>
                <a:effectLst/>
                <a:latin typeface="Calibri" panose="020F0502020204030204" pitchFamily="34" charset="0"/>
                <a:ea typeface="Arial" panose="020B0604020202020204" pitchFamily="34" charset="0"/>
                <a:cs typeface="Calibri" panose="020F0502020204030204" pitchFamily="34" charset="0"/>
              </a:rPr>
              <a:t> </a:t>
            </a:r>
            <a:endParaRPr lang="en-US" sz="2600" dirty="0">
              <a:effectLst/>
              <a:latin typeface="Calibri" panose="020F0502020204030204" pitchFamily="34" charset="0"/>
              <a:ea typeface="Arial" panose="020B0604020202020204" pitchFamily="34" charset="0"/>
              <a:cs typeface="Arial" panose="020B0604020202020204" pitchFamily="34" charset="0"/>
            </a:endParaRPr>
          </a:p>
          <a:p>
            <a:pPr marL="0" marR="0" lvl="0" indent="0">
              <a:spcBef>
                <a:spcPts val="600"/>
              </a:spcBef>
              <a:spcAft>
                <a:spcPts val="600"/>
              </a:spcAft>
              <a:buNone/>
            </a:pPr>
            <a:r>
              <a:rPr lang="en-US" sz="2600" u="sng" dirty="0">
                <a:solidFill>
                  <a:srgbClr val="000099"/>
                </a:solidFill>
                <a:effectLst/>
                <a:latin typeface="Calibri" panose="020F0502020204030204" pitchFamily="34" charset="0"/>
                <a:ea typeface="Arial" panose="020B0604020202020204" pitchFamily="34" charset="0"/>
                <a:cs typeface="Calibri" panose="020F0502020204030204" pitchFamily="34" charset="0"/>
                <a:hlinkClick r:id="rId6"/>
              </a:rPr>
              <a:t>FEMA Course: IS-700</a:t>
            </a:r>
            <a:r>
              <a:rPr lang="en-US" sz="2600" dirty="0">
                <a:solidFill>
                  <a:srgbClr val="000099"/>
                </a:solidFill>
                <a:effectLst/>
                <a:latin typeface="Calibri" panose="020F0502020204030204" pitchFamily="34" charset="0"/>
                <a:ea typeface="Arial" panose="020B0604020202020204" pitchFamily="34" charset="0"/>
                <a:cs typeface="Calibri" panose="020F0502020204030204" pitchFamily="34" charset="0"/>
              </a:rPr>
              <a:t> </a:t>
            </a:r>
            <a:endParaRPr lang="en-US" sz="2600" dirty="0">
              <a:effectLst/>
              <a:latin typeface="Calibri" panose="020F0502020204030204" pitchFamily="34" charset="0"/>
              <a:ea typeface="Arial" panose="020B0604020202020204" pitchFamily="34" charset="0"/>
              <a:cs typeface="Arial" panose="020B0604020202020204" pitchFamily="34" charset="0"/>
            </a:endParaRPr>
          </a:p>
          <a:p>
            <a:pPr marL="0" marR="0" lvl="0" indent="0">
              <a:spcBef>
                <a:spcPts val="600"/>
              </a:spcBef>
              <a:spcAft>
                <a:spcPts val="600"/>
              </a:spcAft>
              <a:buNone/>
            </a:pPr>
            <a:r>
              <a:rPr lang="en-US" sz="2600" u="sng" dirty="0">
                <a:solidFill>
                  <a:srgbClr val="000099"/>
                </a:solidFill>
                <a:effectLst/>
                <a:latin typeface="Calibri" panose="020F0502020204030204" pitchFamily="34" charset="0"/>
                <a:ea typeface="Arial" panose="020B0604020202020204" pitchFamily="34" charset="0"/>
                <a:cs typeface="Calibri" panose="020F0502020204030204" pitchFamily="34" charset="0"/>
                <a:hlinkClick r:id="rId7"/>
              </a:rPr>
              <a:t>FEMA Course: IS-362A</a:t>
            </a:r>
            <a:r>
              <a:rPr lang="en-US" sz="2600" dirty="0">
                <a:solidFill>
                  <a:srgbClr val="000099"/>
                </a:solidFill>
                <a:effectLst/>
                <a:latin typeface="Calibri" panose="020F0502020204030204" pitchFamily="34" charset="0"/>
                <a:ea typeface="Arial" panose="020B0604020202020204" pitchFamily="34" charset="0"/>
                <a:cs typeface="Calibri" panose="020F0502020204030204" pitchFamily="34" charset="0"/>
              </a:rPr>
              <a:t> </a:t>
            </a:r>
            <a:endParaRPr lang="en-US" sz="2600" dirty="0">
              <a:effectLst/>
              <a:latin typeface="Calibri" panose="020F0502020204030204" pitchFamily="34" charset="0"/>
              <a:ea typeface="Arial" panose="020B0604020202020204" pitchFamily="34" charset="0"/>
              <a:cs typeface="Arial" panose="020B0604020202020204" pitchFamily="34" charset="0"/>
            </a:endParaRPr>
          </a:p>
          <a:p>
            <a:pPr marL="0" marR="0" lvl="0" indent="0">
              <a:spcBef>
                <a:spcPts val="600"/>
              </a:spcBef>
              <a:spcAft>
                <a:spcPts val="600"/>
              </a:spcAft>
              <a:buNone/>
            </a:pPr>
            <a:r>
              <a:rPr lang="en-US" sz="2600" u="sng" dirty="0">
                <a:solidFill>
                  <a:srgbClr val="000099"/>
                </a:solidFill>
                <a:effectLst/>
                <a:latin typeface="Calibri" panose="020F0502020204030204" pitchFamily="34" charset="0"/>
                <a:ea typeface="Arial" panose="020B0604020202020204" pitchFamily="34" charset="0"/>
                <a:cs typeface="Calibri" panose="020F0502020204030204" pitchFamily="34" charset="0"/>
                <a:hlinkClick r:id="rId8"/>
              </a:rPr>
              <a:t>STOP THE BLEED – Save a Life | Stop The Bleed</a:t>
            </a:r>
            <a:endParaRPr lang="en-US" sz="2600" dirty="0">
              <a:effectLst/>
              <a:latin typeface="Calibri" panose="020F0502020204030204" pitchFamily="34" charset="0"/>
              <a:ea typeface="Arial" panose="020B0604020202020204" pitchFamily="34" charset="0"/>
              <a:cs typeface="Arial" panose="020B0604020202020204" pitchFamily="34" charset="0"/>
            </a:endParaRPr>
          </a:p>
          <a:p>
            <a:pPr marL="0" marR="0" lvl="0" indent="0">
              <a:spcBef>
                <a:spcPts val="600"/>
              </a:spcBef>
              <a:spcAft>
                <a:spcPts val="600"/>
              </a:spcAft>
              <a:buNone/>
            </a:pPr>
            <a:r>
              <a:rPr lang="en-US" sz="2600" u="sng" dirty="0">
                <a:solidFill>
                  <a:srgbClr val="000099"/>
                </a:solidFill>
                <a:effectLst/>
                <a:latin typeface="Calibri" panose="020F0502020204030204" pitchFamily="34" charset="0"/>
                <a:ea typeface="Arial" panose="020B0604020202020204" pitchFamily="34" charset="0"/>
                <a:cs typeface="Calibri" panose="020F0502020204030204" pitchFamily="34" charset="0"/>
                <a:hlinkClick r:id="rId9"/>
              </a:rPr>
              <a:t>FEMA: Guide for Developing High-Quality School Emergency Operations Plans</a:t>
            </a:r>
            <a:endParaRPr lang="en-US" sz="2600" dirty="0">
              <a:effectLst/>
              <a:latin typeface="Calibri" panose="020F0502020204030204" pitchFamily="34" charset="0"/>
              <a:ea typeface="Arial" panose="020B0604020202020204" pitchFamily="34" charset="0"/>
              <a:cs typeface="Arial" panose="020B0604020202020204" pitchFamily="34" charset="0"/>
            </a:endParaRPr>
          </a:p>
          <a:p>
            <a:pPr marL="0" marR="0" lvl="0" indent="0">
              <a:spcBef>
                <a:spcPts val="600"/>
              </a:spcBef>
              <a:spcAft>
                <a:spcPts val="600"/>
              </a:spcAft>
              <a:buNone/>
            </a:pPr>
            <a:r>
              <a:rPr lang="en-US" sz="2600" u="sng" dirty="0">
                <a:solidFill>
                  <a:srgbClr val="000099"/>
                </a:solidFill>
                <a:effectLst/>
                <a:latin typeface="Calibri" panose="020F0502020204030204" pitchFamily="34" charset="0"/>
                <a:ea typeface="Arial" panose="020B0604020202020204" pitchFamily="34" charset="0"/>
                <a:cs typeface="Calibri" panose="020F0502020204030204" pitchFamily="34" charset="0"/>
                <a:hlinkClick r:id="rId10"/>
              </a:rPr>
              <a:t>SchoolSafety.gov “Emergency Planning”</a:t>
            </a:r>
            <a:endParaRPr lang="en-US" sz="2600" dirty="0">
              <a:effectLst/>
              <a:latin typeface="Calibri" panose="020F0502020204030204" pitchFamily="34" charset="0"/>
              <a:ea typeface="Arial" panose="020B0604020202020204" pitchFamily="34" charset="0"/>
              <a:cs typeface="Arial" panose="020B0604020202020204" pitchFamily="34" charset="0"/>
            </a:endParaRPr>
          </a:p>
          <a:p>
            <a:pPr marL="0" marR="0" lvl="0" indent="0">
              <a:spcBef>
                <a:spcPts val="600"/>
              </a:spcBef>
              <a:spcAft>
                <a:spcPts val="600"/>
              </a:spcAft>
              <a:buNone/>
            </a:pPr>
            <a:r>
              <a:rPr lang="en-US" sz="2600" u="sng" dirty="0">
                <a:solidFill>
                  <a:srgbClr val="000099"/>
                </a:solidFill>
                <a:effectLst/>
                <a:latin typeface="Calibri" panose="020F0502020204030204" pitchFamily="34" charset="0"/>
                <a:ea typeface="Arial" panose="020B0604020202020204" pitchFamily="34" charset="0"/>
                <a:cs typeface="Calibri" panose="020F0502020204030204" pitchFamily="34" charset="0"/>
                <a:hlinkClick r:id="rId11"/>
              </a:rPr>
              <a:t>PEMA Model School Emergency Operations Plan</a:t>
            </a:r>
            <a:endParaRPr lang="en-US" sz="2600" dirty="0">
              <a:effectLst/>
              <a:latin typeface="Calibri" panose="020F0502020204030204" pitchFamily="34" charset="0"/>
              <a:ea typeface="Arial" panose="020B0604020202020204" pitchFamily="34" charset="0"/>
              <a:cs typeface="Arial" panose="020B0604020202020204" pitchFamily="34" charset="0"/>
            </a:endParaRPr>
          </a:p>
          <a:p>
            <a:pPr marL="0" marR="0" lvl="0" indent="0">
              <a:spcBef>
                <a:spcPts val="600"/>
              </a:spcBef>
              <a:spcAft>
                <a:spcPts val="600"/>
              </a:spcAft>
              <a:buNone/>
            </a:pPr>
            <a:r>
              <a:rPr lang="en-US" sz="2600" u="sng" dirty="0">
                <a:solidFill>
                  <a:srgbClr val="000099"/>
                </a:solidFill>
                <a:effectLst/>
                <a:latin typeface="Calibri" panose="020F0502020204030204" pitchFamily="34" charset="0"/>
                <a:ea typeface="Times New Roman" panose="02020603050405020304" pitchFamily="18" charset="0"/>
                <a:cs typeface="Calibri" panose="020F0502020204030204" pitchFamily="34" charset="0"/>
                <a:hlinkClick r:id="rId12"/>
              </a:rPr>
              <a:t>PEMA.pa.gov</a:t>
            </a:r>
            <a:r>
              <a:rPr lang="en-US" sz="2600" dirty="0">
                <a:solidFill>
                  <a:srgbClr val="000099"/>
                </a:solidFill>
                <a:effectLst/>
                <a:latin typeface="Calibri" panose="020F0502020204030204" pitchFamily="34" charset="0"/>
                <a:ea typeface="Times New Roman" panose="02020603050405020304" pitchFamily="18" charset="0"/>
                <a:cs typeface="Calibri" panose="020F0502020204030204" pitchFamily="34" charset="0"/>
              </a:rPr>
              <a:t> - </a:t>
            </a:r>
            <a:r>
              <a:rPr lang="en-US" sz="2600" u="sng" dirty="0">
                <a:solidFill>
                  <a:srgbClr val="000099"/>
                </a:solidFill>
                <a:effectLst/>
                <a:latin typeface="Calibri" panose="020F0502020204030204" pitchFamily="34" charset="0"/>
                <a:ea typeface="Times New Roman" panose="02020603050405020304" pitchFamily="18" charset="0"/>
                <a:cs typeface="Calibri" panose="020F0502020204030204" pitchFamily="34" charset="0"/>
                <a:hlinkClick r:id="rId13"/>
              </a:rPr>
              <a:t>Preparedness section</a:t>
            </a:r>
            <a:endParaRPr lang="en-US" sz="2600" dirty="0">
              <a:effectLst/>
              <a:latin typeface="Calibri" panose="020F0502020204030204" pitchFamily="34" charset="0"/>
              <a:ea typeface="Arial" panose="020B0604020202020204" pitchFamily="34" charset="0"/>
              <a:cs typeface="Arial" panose="020B0604020202020204" pitchFamily="34" charset="0"/>
            </a:endParaRPr>
          </a:p>
          <a:p>
            <a:pPr marL="0" indent="0">
              <a:buNone/>
            </a:pPr>
            <a:endParaRPr lang="en-US" dirty="0"/>
          </a:p>
        </p:txBody>
      </p:sp>
      <p:pic>
        <p:nvPicPr>
          <p:cNvPr id="4" name="Google Shape;129;p4" descr="Image result for pa commission on crime and delinquency logo">
            <a:extLst>
              <a:ext uri="{FF2B5EF4-FFF2-40B4-BE49-F238E27FC236}">
                <a16:creationId xmlns:a16="http://schemas.microsoft.com/office/drawing/2014/main" id="{363C9C82-2DA7-C486-D25F-104C964C14DA}"/>
              </a:ext>
            </a:extLst>
          </p:cNvPr>
          <p:cNvPicPr preferRelativeResize="0"/>
          <p:nvPr/>
        </p:nvPicPr>
        <p:blipFill rotWithShape="1">
          <a:blip r:embed="rId14">
            <a:alphaModFix/>
          </a:blip>
          <a:srcRect/>
          <a:stretch/>
        </p:blipFill>
        <p:spPr>
          <a:xfrm>
            <a:off x="9190560" y="5891689"/>
            <a:ext cx="2163240" cy="570547"/>
          </a:xfrm>
          <a:prstGeom prst="rect">
            <a:avLst/>
          </a:prstGeom>
          <a:noFill/>
          <a:ln>
            <a:noFill/>
          </a:ln>
        </p:spPr>
      </p:pic>
    </p:spTree>
    <p:extLst>
      <p:ext uri="{BB962C8B-B14F-4D97-AF65-F5344CB8AC3E}">
        <p14:creationId xmlns:p14="http://schemas.microsoft.com/office/powerpoint/2010/main" val="23600827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5C2C0-387F-1E7D-B506-072479A215A6}"/>
              </a:ext>
            </a:extLst>
          </p:cNvPr>
          <p:cNvSpPr>
            <a:spLocks noGrp="1"/>
          </p:cNvSpPr>
          <p:nvPr>
            <p:ph type="title"/>
          </p:nvPr>
        </p:nvSpPr>
        <p:spPr>
          <a:xfrm>
            <a:off x="838200" y="365126"/>
            <a:ext cx="10515600" cy="315912"/>
          </a:xfrm>
        </p:spPr>
        <p:txBody>
          <a:bodyPr>
            <a:normAutofit fontScale="90000"/>
          </a:bodyPr>
          <a:lstStyle/>
          <a:p>
            <a:pPr algn="ctr"/>
            <a:r>
              <a:rPr lang="en-US" b="1" dirty="0"/>
              <a:t>Additional Resources</a:t>
            </a:r>
          </a:p>
        </p:txBody>
      </p:sp>
      <p:sp>
        <p:nvSpPr>
          <p:cNvPr id="3" name="Content Placeholder 2">
            <a:extLst>
              <a:ext uri="{FF2B5EF4-FFF2-40B4-BE49-F238E27FC236}">
                <a16:creationId xmlns:a16="http://schemas.microsoft.com/office/drawing/2014/main" id="{B96CE6C6-799C-4767-A20A-93A8C28507F7}"/>
              </a:ext>
            </a:extLst>
          </p:cNvPr>
          <p:cNvSpPr>
            <a:spLocks noGrp="1"/>
          </p:cNvSpPr>
          <p:nvPr>
            <p:ph idx="1"/>
          </p:nvPr>
        </p:nvSpPr>
        <p:spPr>
          <a:xfrm>
            <a:off x="838200" y="999824"/>
            <a:ext cx="10515600" cy="5291439"/>
          </a:xfrm>
        </p:spPr>
        <p:txBody>
          <a:bodyPr>
            <a:normAutofit lnSpcReduction="10000"/>
          </a:bodyPr>
          <a:lstStyle/>
          <a:p>
            <a:pPr marL="0" marR="0" lvl="0" indent="0">
              <a:spcBef>
                <a:spcPts val="600"/>
              </a:spcBef>
              <a:spcAft>
                <a:spcPts val="600"/>
              </a:spcAft>
              <a:buNone/>
            </a:pPr>
            <a:r>
              <a:rPr lang="en-US" sz="1800" dirty="0">
                <a:solidFill>
                  <a:srgbClr val="000099"/>
                </a:solidFill>
                <a:effectLst/>
                <a:latin typeface="Calibri" panose="020F0502020204030204" pitchFamily="34" charset="0"/>
                <a:ea typeface="Times New Roman" panose="02020603050405020304" pitchFamily="18" charset="0"/>
                <a:cs typeface="Calibri" panose="020F0502020204030204" pitchFamily="34" charset="0"/>
                <a:hlinkClick r:id="rId3"/>
              </a:rPr>
              <a:t>REMS Technical Assistance Center</a:t>
            </a:r>
            <a:r>
              <a:rPr lang="en-US" sz="1800" dirty="0">
                <a:solidFill>
                  <a:srgbClr val="000099"/>
                </a:solidFill>
                <a:effectLst/>
                <a:latin typeface="Calibri" panose="020F0502020204030204" pitchFamily="34" charset="0"/>
                <a:ea typeface="Times New Roman" panose="02020603050405020304" pitchFamily="18" charset="0"/>
                <a:cs typeface="Calibri" panose="020F0502020204030204" pitchFamily="34" charset="0"/>
              </a:rPr>
              <a:t> - </a:t>
            </a:r>
            <a:r>
              <a:rPr lang="en-US" sz="1800" dirty="0">
                <a:solidFill>
                  <a:srgbClr val="000099"/>
                </a:solidFill>
                <a:effectLst/>
                <a:latin typeface="Calibri" panose="020F0502020204030204" pitchFamily="34" charset="0"/>
                <a:ea typeface="Times New Roman" panose="02020603050405020304" pitchFamily="18" charset="0"/>
                <a:cs typeface="Calibri" panose="020F0502020204030204" pitchFamily="34" charset="0"/>
                <a:hlinkClick r:id="rId4"/>
              </a:rPr>
              <a:t>building and using a competent communications plan</a:t>
            </a:r>
            <a:endParaRPr lang="en-US" sz="1800" dirty="0">
              <a:effectLst/>
              <a:latin typeface="Calibri" panose="020F0502020204030204" pitchFamily="34" charset="0"/>
              <a:ea typeface="Arial" panose="020B0604020202020204" pitchFamily="34" charset="0"/>
              <a:cs typeface="Arial" panose="020B0604020202020204" pitchFamily="34" charset="0"/>
            </a:endParaRPr>
          </a:p>
          <a:p>
            <a:pPr marL="0" marR="0" lvl="0" indent="0" fontAlgn="base">
              <a:spcBef>
                <a:spcPts val="600"/>
              </a:spcBef>
              <a:spcAft>
                <a:spcPts val="600"/>
              </a:spcAft>
              <a:buNone/>
            </a:pPr>
            <a:r>
              <a:rPr lang="en-US" sz="1800" dirty="0">
                <a:solidFill>
                  <a:srgbClr val="000099"/>
                </a:solidFill>
                <a:effectLst/>
                <a:latin typeface="Calibri" panose="020F0502020204030204" pitchFamily="34" charset="0"/>
                <a:ea typeface="Times New Roman" panose="02020603050405020304" pitchFamily="18" charset="0"/>
                <a:cs typeface="Calibri" panose="020F0502020204030204" pitchFamily="34" charset="0"/>
                <a:hlinkClick r:id="rId5"/>
              </a:rPr>
              <a:t>REMS Communications Annex PDF</a:t>
            </a:r>
            <a:endParaRPr lang="en-US" sz="1800" dirty="0">
              <a:effectLst/>
              <a:latin typeface="Calibri" panose="020F0502020204030204" pitchFamily="34" charset="0"/>
              <a:ea typeface="Arial" panose="020B0604020202020204" pitchFamily="34" charset="0"/>
              <a:cs typeface="Arial" panose="020B0604020202020204" pitchFamily="34" charset="0"/>
            </a:endParaRPr>
          </a:p>
          <a:p>
            <a:pPr marL="0" marR="0" lvl="0" indent="0" fontAlgn="base">
              <a:spcBef>
                <a:spcPts val="600"/>
              </a:spcBef>
              <a:spcAft>
                <a:spcPts val="600"/>
              </a:spcAft>
              <a:buNone/>
            </a:pPr>
            <a:r>
              <a:rPr lang="en-US" sz="1800" dirty="0">
                <a:solidFill>
                  <a:srgbClr val="000099"/>
                </a:solidFill>
                <a:effectLst/>
                <a:latin typeface="Calibri" panose="020F0502020204030204" pitchFamily="34" charset="0"/>
                <a:ea typeface="Times New Roman" panose="02020603050405020304" pitchFamily="18" charset="0"/>
                <a:cs typeface="Calibri" panose="020F0502020204030204" pitchFamily="34" charset="0"/>
                <a:hlinkClick r:id="rId6"/>
              </a:rPr>
              <a:t>REMS TAC; About Us</a:t>
            </a:r>
            <a:endParaRPr lang="en-US" sz="1800" dirty="0">
              <a:effectLst/>
              <a:latin typeface="Calibri" panose="020F0502020204030204" pitchFamily="34" charset="0"/>
              <a:ea typeface="Arial" panose="020B0604020202020204" pitchFamily="34" charset="0"/>
              <a:cs typeface="Arial" panose="020B0604020202020204" pitchFamily="34" charset="0"/>
            </a:endParaRPr>
          </a:p>
          <a:p>
            <a:pPr marL="0" marR="0" lvl="0" indent="0" fontAlgn="base">
              <a:spcBef>
                <a:spcPts val="600"/>
              </a:spcBef>
              <a:spcAft>
                <a:spcPts val="600"/>
              </a:spcAft>
              <a:buNone/>
            </a:pPr>
            <a:r>
              <a:rPr lang="en-US" sz="1800" dirty="0">
                <a:solidFill>
                  <a:srgbClr val="000099"/>
                </a:solidFill>
                <a:effectLst/>
                <a:latin typeface="Calibri" panose="020F0502020204030204" pitchFamily="34" charset="0"/>
                <a:ea typeface="Times New Roman" panose="02020603050405020304" pitchFamily="18" charset="0"/>
                <a:cs typeface="Calibri" panose="020F0502020204030204" pitchFamily="34" charset="0"/>
                <a:hlinkClick r:id="rId4"/>
              </a:rPr>
              <a:t>REMS Training Packages</a:t>
            </a:r>
            <a:endParaRPr lang="en-US" sz="1800" dirty="0">
              <a:effectLst/>
              <a:latin typeface="Calibri" panose="020F0502020204030204" pitchFamily="34" charset="0"/>
              <a:ea typeface="Arial" panose="020B0604020202020204" pitchFamily="34" charset="0"/>
              <a:cs typeface="Arial" panose="020B0604020202020204" pitchFamily="34" charset="0"/>
            </a:endParaRPr>
          </a:p>
          <a:p>
            <a:pPr marL="0" marR="0" lvl="0" indent="0" fontAlgn="base">
              <a:spcBef>
                <a:spcPts val="600"/>
              </a:spcBef>
              <a:spcAft>
                <a:spcPts val="600"/>
              </a:spcAft>
              <a:buNone/>
            </a:pPr>
            <a:r>
              <a:rPr lang="en-US" sz="1800" dirty="0">
                <a:solidFill>
                  <a:srgbClr val="000099"/>
                </a:solidFill>
                <a:effectLst/>
                <a:latin typeface="Calibri" panose="020F0502020204030204" pitchFamily="34" charset="0"/>
                <a:ea typeface="Times New Roman" panose="02020603050405020304" pitchFamily="18" charset="0"/>
                <a:cs typeface="Calibri" panose="020F0502020204030204" pitchFamily="34" charset="0"/>
                <a:hlinkClick r:id="rId4"/>
              </a:rPr>
              <a:t>REMS Training Packages</a:t>
            </a:r>
            <a:r>
              <a:rPr lang="en-US" sz="1800" dirty="0">
                <a:solidFill>
                  <a:srgbClr val="000099"/>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a:solidFill>
                  <a:srgbClr val="000099"/>
                </a:solidFill>
                <a:effectLst/>
                <a:latin typeface="Calibri" panose="020F0502020204030204" pitchFamily="34" charset="0"/>
                <a:ea typeface="Times New Roman" panose="02020603050405020304" pitchFamily="18" charset="0"/>
                <a:cs typeface="Calibri" panose="020F0502020204030204" pitchFamily="34" charset="0"/>
                <a:hlinkClick r:id="rId7"/>
              </a:rPr>
              <a:t>Integrating the needs of students and staff with disabilities and other access and functional needs</a:t>
            </a:r>
            <a:endParaRPr lang="en-US" sz="1800" dirty="0">
              <a:effectLst/>
              <a:latin typeface="Calibri" panose="020F0502020204030204" pitchFamily="34" charset="0"/>
              <a:ea typeface="Arial" panose="020B0604020202020204" pitchFamily="34" charset="0"/>
              <a:cs typeface="Arial" panose="020B0604020202020204" pitchFamily="34" charset="0"/>
            </a:endParaRPr>
          </a:p>
          <a:p>
            <a:pPr marL="0" marR="0" lvl="0" indent="0">
              <a:spcBef>
                <a:spcPts val="600"/>
              </a:spcBef>
              <a:spcAft>
                <a:spcPts val="600"/>
              </a:spcAft>
              <a:buNone/>
            </a:pPr>
            <a:r>
              <a:rPr lang="en-US" sz="1800" dirty="0">
                <a:solidFill>
                  <a:srgbClr val="000099"/>
                </a:solidFill>
                <a:effectLst/>
                <a:latin typeface="Calibri" panose="020F0502020204030204" pitchFamily="34" charset="0"/>
                <a:ea typeface="Times New Roman" panose="02020603050405020304" pitchFamily="18" charset="0"/>
                <a:cs typeface="Calibri" panose="020F0502020204030204" pitchFamily="34" charset="0"/>
                <a:hlinkClick r:id="rId8"/>
              </a:rPr>
              <a:t>Simplified guide to the ICS</a:t>
            </a:r>
            <a:r>
              <a:rPr lang="en-US" sz="1800" dirty="0">
                <a:solidFill>
                  <a:srgbClr val="000099"/>
                </a:solidFill>
                <a:effectLst/>
                <a:latin typeface="Calibri" panose="020F0502020204030204" pitchFamily="34" charset="0"/>
                <a:ea typeface="Times New Roman" panose="02020603050405020304" pitchFamily="18" charset="0"/>
                <a:cs typeface="Calibri" panose="020F0502020204030204" pitchFamily="34" charset="0"/>
              </a:rPr>
              <a:t> – U.S. Department of Transportation</a:t>
            </a:r>
            <a:endParaRPr lang="en-US" sz="1800" dirty="0">
              <a:effectLst/>
              <a:latin typeface="Calibri" panose="020F0502020204030204" pitchFamily="34" charset="0"/>
              <a:ea typeface="Arial" panose="020B0604020202020204" pitchFamily="34" charset="0"/>
              <a:cs typeface="Arial" panose="020B0604020202020204" pitchFamily="34" charset="0"/>
            </a:endParaRPr>
          </a:p>
          <a:p>
            <a:pPr marL="0" marR="0" lvl="0" indent="0">
              <a:spcBef>
                <a:spcPts val="600"/>
              </a:spcBef>
              <a:spcAft>
                <a:spcPts val="600"/>
              </a:spcAft>
              <a:buNone/>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State Code:</a:t>
            </a:r>
            <a:endParaRPr lang="en-US" sz="1800" dirty="0">
              <a:effectLst/>
              <a:latin typeface="Calibri" panose="020F0502020204030204" pitchFamily="34" charset="0"/>
              <a:ea typeface="Arial" panose="020B0604020202020204" pitchFamily="34" charset="0"/>
              <a:cs typeface="Arial" panose="020B0604020202020204" pitchFamily="34" charset="0"/>
            </a:endParaRPr>
          </a:p>
          <a:p>
            <a:pPr marL="800100" lvl="1" indent="-342900" fontAlgn="base">
              <a:spcBef>
                <a:spcPts val="600"/>
              </a:spcBef>
              <a:spcAft>
                <a:spcPts val="600"/>
              </a:spcAft>
              <a:buFont typeface="Symbol" panose="05050102010706020507" pitchFamily="18" charset="2"/>
              <a:buChar char=""/>
            </a:pPr>
            <a:r>
              <a:rPr lang="en-US" sz="1400" dirty="0">
                <a:solidFill>
                  <a:srgbClr val="000099"/>
                </a:solidFill>
                <a:effectLst/>
                <a:latin typeface="Calibri" panose="020F0502020204030204" pitchFamily="34" charset="0"/>
                <a:ea typeface="Times New Roman" panose="02020603050405020304" pitchFamily="18" charset="0"/>
                <a:cs typeface="Calibri" panose="020F0502020204030204" pitchFamily="34" charset="0"/>
                <a:hlinkClick r:id="rId9"/>
              </a:rPr>
              <a:t>35 Pa. C.S. §7701</a:t>
            </a:r>
            <a:r>
              <a:rPr lang="en-US" sz="1400" dirty="0">
                <a:solidFill>
                  <a:srgbClr val="000099"/>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400" dirty="0">
              <a:effectLst/>
              <a:latin typeface="Calibri" panose="020F0502020204030204" pitchFamily="34" charset="0"/>
              <a:ea typeface="Arial" panose="020B0604020202020204" pitchFamily="34" charset="0"/>
              <a:cs typeface="Arial" panose="020B0604020202020204" pitchFamily="34" charset="0"/>
            </a:endParaRPr>
          </a:p>
          <a:p>
            <a:pPr marL="800100" lvl="1" indent="-342900" fontAlgn="base">
              <a:spcBef>
                <a:spcPts val="600"/>
              </a:spcBef>
              <a:spcAft>
                <a:spcPts val="600"/>
              </a:spcAft>
              <a:buFont typeface="Symbol" panose="05050102010706020507" pitchFamily="18" charset="2"/>
              <a:buChar char=""/>
            </a:pPr>
            <a:r>
              <a:rPr lang="en-US" sz="1400" dirty="0">
                <a:solidFill>
                  <a:srgbClr val="000099"/>
                </a:solidFill>
                <a:effectLst/>
                <a:latin typeface="Calibri" panose="020F0502020204030204" pitchFamily="34" charset="0"/>
                <a:ea typeface="Times New Roman" panose="02020603050405020304" pitchFamily="18" charset="0"/>
                <a:cs typeface="Calibri" panose="020F0502020204030204" pitchFamily="34" charset="0"/>
                <a:hlinkClick r:id="rId10"/>
              </a:rPr>
              <a:t>22 Pa. Code §10.24</a:t>
            </a:r>
            <a:r>
              <a:rPr lang="en-US" sz="1400" dirty="0">
                <a:solidFill>
                  <a:srgbClr val="000099"/>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400" dirty="0">
              <a:effectLst/>
              <a:latin typeface="Calibri" panose="020F0502020204030204" pitchFamily="34" charset="0"/>
              <a:ea typeface="Arial" panose="020B0604020202020204" pitchFamily="34" charset="0"/>
              <a:cs typeface="Arial" panose="020B0604020202020204" pitchFamily="34" charset="0"/>
            </a:endParaRPr>
          </a:p>
          <a:p>
            <a:pPr marL="800100" lvl="1" indent="-342900" fontAlgn="base">
              <a:spcBef>
                <a:spcPts val="600"/>
              </a:spcBef>
              <a:spcAft>
                <a:spcPts val="600"/>
              </a:spcAft>
              <a:buFont typeface="Symbol" panose="05050102010706020507" pitchFamily="18" charset="2"/>
              <a:buChar char=""/>
            </a:pPr>
            <a:r>
              <a:rPr lang="en-US" sz="1400" dirty="0">
                <a:solidFill>
                  <a:srgbClr val="000099"/>
                </a:solidFill>
                <a:effectLst/>
                <a:latin typeface="Calibri" panose="020F0502020204030204" pitchFamily="34" charset="0"/>
                <a:ea typeface="Times New Roman" panose="02020603050405020304" pitchFamily="18" charset="0"/>
                <a:cs typeface="Calibri" panose="020F0502020204030204" pitchFamily="34" charset="0"/>
                <a:hlinkClick r:id="rId11"/>
              </a:rPr>
              <a:t>24 P.S. §15-1517</a:t>
            </a:r>
            <a:r>
              <a:rPr lang="en-US" sz="1400" dirty="0">
                <a:solidFill>
                  <a:srgbClr val="000099"/>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400" dirty="0">
              <a:effectLst/>
              <a:latin typeface="Calibri" panose="020F0502020204030204" pitchFamily="34" charset="0"/>
              <a:ea typeface="Arial" panose="020B0604020202020204" pitchFamily="34" charset="0"/>
              <a:cs typeface="Arial" panose="020B0604020202020204" pitchFamily="34" charset="0"/>
            </a:endParaRPr>
          </a:p>
          <a:p>
            <a:pPr marL="800100" lvl="1" indent="-342900" fontAlgn="base">
              <a:spcBef>
                <a:spcPts val="600"/>
              </a:spcBef>
              <a:spcAft>
                <a:spcPts val="600"/>
              </a:spcAft>
              <a:buFont typeface="Symbol" panose="05050102010706020507" pitchFamily="18" charset="2"/>
              <a:buChar char=""/>
            </a:pPr>
            <a:r>
              <a:rPr lang="en-US" sz="1400" dirty="0">
                <a:solidFill>
                  <a:srgbClr val="000099"/>
                </a:solidFill>
                <a:effectLst/>
                <a:latin typeface="Calibri" panose="020F0502020204030204" pitchFamily="34" charset="0"/>
                <a:ea typeface="Times New Roman" panose="02020603050405020304" pitchFamily="18" charset="0"/>
                <a:cs typeface="Calibri" panose="020F0502020204030204" pitchFamily="34" charset="0"/>
                <a:hlinkClick r:id="rId12"/>
              </a:rPr>
              <a:t>24 P.S §15-1518</a:t>
            </a:r>
            <a:r>
              <a:rPr lang="en-US" sz="1400" dirty="0">
                <a:solidFill>
                  <a:srgbClr val="000099"/>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400" dirty="0">
              <a:effectLst/>
              <a:latin typeface="Calibri" panose="020F0502020204030204" pitchFamily="34" charset="0"/>
              <a:ea typeface="Arial" panose="020B0604020202020204" pitchFamily="34" charset="0"/>
              <a:cs typeface="Arial" panose="020B0604020202020204" pitchFamily="34" charset="0"/>
            </a:endParaRPr>
          </a:p>
          <a:p>
            <a:pPr marL="800100" lvl="1" indent="-342900" fontAlgn="base">
              <a:spcBef>
                <a:spcPts val="600"/>
              </a:spcBef>
              <a:spcAft>
                <a:spcPts val="600"/>
              </a:spcAft>
              <a:buFont typeface="Symbol" panose="05050102010706020507" pitchFamily="18" charset="2"/>
              <a:buChar char=""/>
            </a:pPr>
            <a:r>
              <a:rPr lang="en-US" sz="1400" dirty="0">
                <a:solidFill>
                  <a:srgbClr val="000099"/>
                </a:solidFill>
                <a:effectLst/>
                <a:latin typeface="Calibri" panose="020F0502020204030204" pitchFamily="34" charset="0"/>
                <a:ea typeface="Times New Roman" panose="02020603050405020304" pitchFamily="18" charset="0"/>
                <a:cs typeface="Calibri" panose="020F0502020204030204" pitchFamily="34" charset="0"/>
                <a:hlinkClick r:id="rId13"/>
              </a:rPr>
              <a:t>24 P.S. §13-1310-B</a:t>
            </a:r>
            <a:r>
              <a:rPr lang="en-US" sz="1400" dirty="0">
                <a:solidFill>
                  <a:srgbClr val="000099"/>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400" dirty="0">
              <a:effectLst/>
              <a:latin typeface="Calibri" panose="020F0502020204030204" pitchFamily="34" charset="0"/>
              <a:ea typeface="Arial" panose="020B0604020202020204" pitchFamily="34" charset="0"/>
              <a:cs typeface="Arial" panose="020B0604020202020204" pitchFamily="34" charset="0"/>
            </a:endParaRPr>
          </a:p>
          <a:p>
            <a:pPr marL="800100" lvl="1" indent="-342900" fontAlgn="base">
              <a:spcBef>
                <a:spcPts val="600"/>
              </a:spcBef>
              <a:spcAft>
                <a:spcPts val="600"/>
              </a:spcAft>
              <a:buFont typeface="Symbol" panose="05050102010706020507" pitchFamily="18" charset="2"/>
              <a:buChar char=""/>
            </a:pPr>
            <a:r>
              <a:rPr lang="en-US" sz="1400" dirty="0">
                <a:solidFill>
                  <a:srgbClr val="000099"/>
                </a:solidFill>
                <a:effectLst/>
                <a:latin typeface="Calibri" panose="020F0502020204030204" pitchFamily="34" charset="0"/>
                <a:ea typeface="Times New Roman" panose="02020603050405020304" pitchFamily="18" charset="0"/>
                <a:cs typeface="Calibri" panose="020F0502020204030204" pitchFamily="34" charset="0"/>
                <a:hlinkClick r:id="rId14"/>
              </a:rPr>
              <a:t>75 Pa. C.S. §4552</a:t>
            </a:r>
            <a:r>
              <a:rPr lang="en-US" sz="1400" dirty="0">
                <a:solidFill>
                  <a:srgbClr val="000099"/>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400" dirty="0">
              <a:effectLst/>
              <a:latin typeface="Calibri" panose="020F0502020204030204" pitchFamily="34" charset="0"/>
              <a:ea typeface="Arial" panose="020B0604020202020204" pitchFamily="34" charset="0"/>
              <a:cs typeface="Arial" panose="020B0604020202020204" pitchFamily="34" charset="0"/>
            </a:endParaRPr>
          </a:p>
          <a:p>
            <a:pPr marL="800100" lvl="1" indent="-342900" fontAlgn="base">
              <a:spcBef>
                <a:spcPts val="600"/>
              </a:spcBef>
              <a:spcAft>
                <a:spcPts val="600"/>
              </a:spcAft>
              <a:buFont typeface="Symbol" panose="05050102010706020507" pitchFamily="18" charset="2"/>
              <a:buChar char=""/>
            </a:pPr>
            <a:r>
              <a:rPr lang="en-US" sz="1400" dirty="0">
                <a:solidFill>
                  <a:srgbClr val="000099"/>
                </a:solidFill>
                <a:effectLst/>
                <a:latin typeface="Calibri" panose="020F0502020204030204" pitchFamily="34" charset="0"/>
                <a:ea typeface="Times New Roman" panose="02020603050405020304" pitchFamily="18" charset="0"/>
                <a:cs typeface="Calibri" panose="020F0502020204030204" pitchFamily="34" charset="0"/>
                <a:hlinkClick r:id="rId15"/>
              </a:rPr>
              <a:t>20 U.S.C. §7118</a:t>
            </a:r>
            <a:r>
              <a:rPr lang="en-US" sz="1400" dirty="0">
                <a:solidFill>
                  <a:srgbClr val="000099"/>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400" dirty="0">
              <a:effectLst/>
              <a:latin typeface="Calibri" panose="020F0502020204030204" pitchFamily="34" charset="0"/>
              <a:ea typeface="Arial" panose="020B0604020202020204" pitchFamily="34" charset="0"/>
              <a:cs typeface="Arial" panose="020B0604020202020204" pitchFamily="34" charset="0"/>
            </a:endParaRPr>
          </a:p>
          <a:p>
            <a:pPr marL="0" indent="0">
              <a:buNone/>
            </a:pPr>
            <a:endParaRPr lang="en-US" dirty="0"/>
          </a:p>
        </p:txBody>
      </p:sp>
      <p:pic>
        <p:nvPicPr>
          <p:cNvPr id="4" name="Google Shape;129;p4" descr="Image result for pa commission on crime and delinquency logo">
            <a:extLst>
              <a:ext uri="{FF2B5EF4-FFF2-40B4-BE49-F238E27FC236}">
                <a16:creationId xmlns:a16="http://schemas.microsoft.com/office/drawing/2014/main" id="{89416B78-06F2-5C25-A213-34C39C47A203}"/>
              </a:ext>
            </a:extLst>
          </p:cNvPr>
          <p:cNvPicPr preferRelativeResize="0"/>
          <p:nvPr/>
        </p:nvPicPr>
        <p:blipFill rotWithShape="1">
          <a:blip r:embed="rId16">
            <a:alphaModFix/>
          </a:blip>
          <a:srcRect/>
          <a:stretch/>
        </p:blipFill>
        <p:spPr>
          <a:xfrm>
            <a:off x="9190560" y="5891689"/>
            <a:ext cx="2163240" cy="570547"/>
          </a:xfrm>
          <a:prstGeom prst="rect">
            <a:avLst/>
          </a:prstGeom>
          <a:noFill/>
          <a:ln>
            <a:noFill/>
          </a:ln>
        </p:spPr>
      </p:pic>
    </p:spTree>
    <p:extLst>
      <p:ext uri="{BB962C8B-B14F-4D97-AF65-F5344CB8AC3E}">
        <p14:creationId xmlns:p14="http://schemas.microsoft.com/office/powerpoint/2010/main" val="104918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4E9C7-4506-99CF-BC0E-D14832BEFC93}"/>
              </a:ext>
            </a:extLst>
          </p:cNvPr>
          <p:cNvSpPr>
            <a:spLocks noGrp="1"/>
          </p:cNvSpPr>
          <p:nvPr>
            <p:ph type="title"/>
          </p:nvPr>
        </p:nvSpPr>
        <p:spPr/>
        <p:txBody>
          <a:bodyPr/>
          <a:lstStyle/>
          <a:p>
            <a:r>
              <a:rPr lang="en-US" b="1" dirty="0"/>
              <a:t>Session Expectations:</a:t>
            </a:r>
          </a:p>
        </p:txBody>
      </p:sp>
      <p:sp>
        <p:nvSpPr>
          <p:cNvPr id="3" name="Content Placeholder 2">
            <a:extLst>
              <a:ext uri="{FF2B5EF4-FFF2-40B4-BE49-F238E27FC236}">
                <a16:creationId xmlns:a16="http://schemas.microsoft.com/office/drawing/2014/main" id="{0FAFB553-5090-1BA9-F8DD-201AF63726C5}"/>
              </a:ext>
            </a:extLst>
          </p:cNvPr>
          <p:cNvSpPr>
            <a:spLocks noGrp="1"/>
          </p:cNvSpPr>
          <p:nvPr>
            <p:ph idx="1"/>
          </p:nvPr>
        </p:nvSpPr>
        <p:spPr/>
        <p:txBody>
          <a:bodyPr/>
          <a:lstStyle/>
          <a:p>
            <a:r>
              <a:rPr lang="en-US" dirty="0"/>
              <a:t>Safe environment</a:t>
            </a:r>
          </a:p>
          <a:p>
            <a:r>
              <a:rPr lang="en-US" dirty="0"/>
              <a:t>Questions are encouraged</a:t>
            </a:r>
          </a:p>
          <a:p>
            <a:r>
              <a:rPr lang="en-US" kern="0" dirty="0">
                <a:ea typeface="Arial" panose="020B0604020202020204" pitchFamily="34" charset="0"/>
              </a:rPr>
              <a:t>C</a:t>
            </a:r>
            <a:r>
              <a:rPr lang="en-US" kern="0" dirty="0">
                <a:effectLst/>
                <a:ea typeface="Arial" panose="020B0604020202020204" pitchFamily="34" charset="0"/>
              </a:rPr>
              <a:t>ourteous in disagreement </a:t>
            </a:r>
          </a:p>
          <a:p>
            <a:r>
              <a:rPr lang="en-US" kern="0" dirty="0">
                <a:ea typeface="Arial" panose="020B0604020202020204" pitchFamily="34" charset="0"/>
              </a:rPr>
              <a:t>Be c</a:t>
            </a:r>
            <a:r>
              <a:rPr lang="en-US" kern="0" dirty="0">
                <a:effectLst/>
                <a:ea typeface="Arial" panose="020B0604020202020204" pitchFamily="34" charset="0"/>
              </a:rPr>
              <a:t>ollaborative </a:t>
            </a:r>
          </a:p>
          <a:p>
            <a:r>
              <a:rPr lang="en-US" kern="0" dirty="0"/>
              <a:t>Evaluation Sheets (Positive &amp; Negative Critique)</a:t>
            </a:r>
          </a:p>
          <a:p>
            <a:pPr marL="0" indent="0">
              <a:buNone/>
            </a:pPr>
            <a:r>
              <a:rPr lang="en-US" dirty="0">
                <a:effectLst/>
              </a:rPr>
              <a:t> </a:t>
            </a:r>
            <a:endParaRPr lang="en-US" dirty="0"/>
          </a:p>
        </p:txBody>
      </p:sp>
      <p:pic>
        <p:nvPicPr>
          <p:cNvPr id="4" name="Google Shape;129;p4" descr="Image result for pa commission on crime and delinquency logo">
            <a:extLst>
              <a:ext uri="{FF2B5EF4-FFF2-40B4-BE49-F238E27FC236}">
                <a16:creationId xmlns:a16="http://schemas.microsoft.com/office/drawing/2014/main" id="{DB70143D-F92B-2567-33C8-10BDFC6E7E5E}"/>
              </a:ext>
            </a:extLst>
          </p:cNvPr>
          <p:cNvPicPr preferRelativeResize="0"/>
          <p:nvPr/>
        </p:nvPicPr>
        <p:blipFill rotWithShape="1">
          <a:blip r:embed="rId3">
            <a:alphaModFix/>
          </a:blip>
          <a:srcRect/>
          <a:stretch/>
        </p:blipFill>
        <p:spPr>
          <a:xfrm>
            <a:off x="9190560" y="5891689"/>
            <a:ext cx="2163240" cy="570547"/>
          </a:xfrm>
          <a:prstGeom prst="rect">
            <a:avLst/>
          </a:prstGeom>
          <a:noFill/>
          <a:ln>
            <a:noFill/>
          </a:ln>
        </p:spPr>
      </p:pic>
    </p:spTree>
    <p:extLst>
      <p:ext uri="{BB962C8B-B14F-4D97-AF65-F5344CB8AC3E}">
        <p14:creationId xmlns:p14="http://schemas.microsoft.com/office/powerpoint/2010/main" val="149381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3B37D-22CB-28F9-5A62-1711D5EFD68C}"/>
              </a:ext>
            </a:extLst>
          </p:cNvPr>
          <p:cNvSpPr>
            <a:spLocks noGrp="1"/>
          </p:cNvSpPr>
          <p:nvPr>
            <p:ph type="title"/>
          </p:nvPr>
        </p:nvSpPr>
        <p:spPr/>
        <p:txBody>
          <a:bodyPr/>
          <a:lstStyle/>
          <a:p>
            <a:r>
              <a:rPr lang="en-US" b="1" dirty="0"/>
              <a:t>Act 55 Requirement: </a:t>
            </a:r>
            <a:r>
              <a:rPr lang="en-US" i="1" dirty="0"/>
              <a:t>Emergency Training Drills</a:t>
            </a:r>
          </a:p>
        </p:txBody>
      </p:sp>
      <p:sp>
        <p:nvSpPr>
          <p:cNvPr id="3" name="Content Placeholder 2">
            <a:extLst>
              <a:ext uri="{FF2B5EF4-FFF2-40B4-BE49-F238E27FC236}">
                <a16:creationId xmlns:a16="http://schemas.microsoft.com/office/drawing/2014/main" id="{B9909436-4A52-CDC7-DE93-64331C94101B}"/>
              </a:ext>
            </a:extLst>
          </p:cNvPr>
          <p:cNvSpPr>
            <a:spLocks noGrp="1"/>
          </p:cNvSpPr>
          <p:nvPr>
            <p:ph idx="1"/>
          </p:nvPr>
        </p:nvSpPr>
        <p:spPr/>
        <p:txBody>
          <a:bodyPr/>
          <a:lstStyle/>
          <a:p>
            <a:pPr marL="342900" indent="-342900">
              <a:spcBef>
                <a:spcPts val="600"/>
              </a:spcBef>
              <a:buFont typeface="Symbol" pitchFamily="2" charset="2"/>
              <a:buChar char=""/>
            </a:pPr>
            <a:r>
              <a:rPr lang="en-US" dirty="0">
                <a:solidFill>
                  <a:srgbClr val="000000"/>
                </a:solidFill>
                <a:effectLst/>
                <a:latin typeface="Calibri" panose="020F0502020204030204" pitchFamily="34" charset="0"/>
                <a:ea typeface="Arial" panose="020B0604020202020204" pitchFamily="34" charset="0"/>
                <a:cs typeface="Calibri" panose="020F0502020204030204" pitchFamily="34" charset="0"/>
              </a:rPr>
              <a:t>It </a:t>
            </a:r>
            <a:r>
              <a:rPr lang="en-US" b="1"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is</a:t>
            </a:r>
            <a:r>
              <a:rPr lang="en-US" dirty="0">
                <a:solidFill>
                  <a:srgbClr val="000000"/>
                </a:solidFill>
                <a:effectLst/>
                <a:latin typeface="Calibri" panose="020F0502020204030204" pitchFamily="34" charset="0"/>
                <a:ea typeface="Arial" panose="020B0604020202020204" pitchFamily="34" charset="0"/>
                <a:cs typeface="Calibri" panose="020F0502020204030204" pitchFamily="34" charset="0"/>
              </a:rPr>
              <a:t> training to provide the essential context to drills which are mandated by the Commonwealth of Pennsylvania so that school employees are better able to implement their responsibilities associated with emergency response. </a:t>
            </a:r>
            <a:endParaRPr lang="en-US" dirty="0">
              <a:effectLst/>
              <a:latin typeface="Calibri" panose="020F0502020204030204" pitchFamily="34" charset="0"/>
              <a:ea typeface="Arial" panose="020B0604020202020204" pitchFamily="34" charset="0"/>
              <a:cs typeface="Arial" panose="020B0604020202020204" pitchFamily="34" charset="0"/>
            </a:endParaRPr>
          </a:p>
          <a:p>
            <a:pPr marL="342900" marR="0" lvl="0" indent="-342900">
              <a:spcBef>
                <a:spcPts val="600"/>
              </a:spcBef>
              <a:spcAft>
                <a:spcPts val="0"/>
              </a:spcAft>
              <a:buFont typeface="Symbol" pitchFamily="2" charset="2"/>
              <a:buChar char=""/>
            </a:pPr>
            <a:r>
              <a:rPr lang="en-US" dirty="0">
                <a:solidFill>
                  <a:srgbClr val="000000"/>
                </a:solidFill>
                <a:effectLst/>
                <a:latin typeface="Calibri" panose="020F0502020204030204" pitchFamily="34" charset="0"/>
                <a:ea typeface="Arial" panose="020B0604020202020204" pitchFamily="34" charset="0"/>
                <a:cs typeface="Calibri" panose="020F0502020204030204" pitchFamily="34" charset="0"/>
              </a:rPr>
              <a:t>Is </a:t>
            </a:r>
            <a:r>
              <a:rPr lang="en-US" b="1"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not</a:t>
            </a:r>
            <a:r>
              <a:rPr lang="en-US" dirty="0">
                <a:solidFill>
                  <a:srgbClr val="000000"/>
                </a:solidFill>
                <a:effectLst/>
                <a:latin typeface="Calibri" panose="020F0502020204030204" pitchFamily="34" charset="0"/>
                <a:ea typeface="Arial" panose="020B0604020202020204" pitchFamily="34" charset="0"/>
                <a:cs typeface="Calibri" panose="020F0502020204030204" pitchFamily="34" charset="0"/>
              </a:rPr>
              <a:t> training on how and when to conduct emergency training drills.</a:t>
            </a:r>
          </a:p>
          <a:p>
            <a:pPr marL="342900" marR="0" lvl="0" indent="-342900">
              <a:spcBef>
                <a:spcPts val="600"/>
              </a:spcBef>
              <a:spcAft>
                <a:spcPts val="0"/>
              </a:spcAft>
              <a:buFont typeface="Symbol" pitchFamily="2" charset="2"/>
              <a:buChar char=""/>
            </a:pPr>
            <a:r>
              <a:rPr lang="en-US" dirty="0">
                <a:solidFill>
                  <a:srgbClr val="000000"/>
                </a:solidFill>
                <a:latin typeface="Calibri" panose="020F0502020204030204" pitchFamily="34" charset="0"/>
                <a:ea typeface="Arial" panose="020B0604020202020204" pitchFamily="34" charset="0"/>
                <a:cs typeface="Calibri" panose="020F0502020204030204" pitchFamily="34" charset="0"/>
              </a:rPr>
              <a:t>Is </a:t>
            </a:r>
            <a:r>
              <a:rPr lang="en-US" b="1" i="1" dirty="0">
                <a:solidFill>
                  <a:srgbClr val="000000"/>
                </a:solidFill>
                <a:latin typeface="Calibri" panose="020F0502020204030204" pitchFamily="34" charset="0"/>
                <a:ea typeface="Arial" panose="020B0604020202020204" pitchFamily="34" charset="0"/>
                <a:cs typeface="Calibri" panose="020F0502020204030204" pitchFamily="34" charset="0"/>
              </a:rPr>
              <a:t>not</a:t>
            </a:r>
            <a:r>
              <a:rPr lang="en-US" dirty="0">
                <a:solidFill>
                  <a:srgbClr val="000000"/>
                </a:solidFill>
                <a:latin typeface="Calibri" panose="020F0502020204030204" pitchFamily="34" charset="0"/>
                <a:ea typeface="Arial" panose="020B0604020202020204" pitchFamily="34" charset="0"/>
                <a:cs typeface="Calibri" panose="020F0502020204030204" pitchFamily="34" charset="0"/>
              </a:rPr>
              <a:t> meant to be a prescriptive, step-by-step training model. You can take the materials from this session and use them how you feel will best meet the needs of your school entity.</a:t>
            </a:r>
            <a:endParaRPr lang="en-US" dirty="0">
              <a:solidFill>
                <a:srgbClr val="000000"/>
              </a:solidFill>
              <a:effectLst/>
              <a:latin typeface="Calibri" panose="020F0502020204030204" pitchFamily="34" charset="0"/>
              <a:ea typeface="Arial" panose="020B0604020202020204" pitchFamily="34" charset="0"/>
              <a:cs typeface="Calibri" panose="020F0502020204030204" pitchFamily="34" charset="0"/>
            </a:endParaRPr>
          </a:p>
          <a:p>
            <a:pPr marL="342900" marR="0" lvl="0" indent="-342900">
              <a:spcBef>
                <a:spcPts val="600"/>
              </a:spcBef>
              <a:spcAft>
                <a:spcPts val="0"/>
              </a:spcAft>
              <a:buFont typeface="Symbol" pitchFamily="2" charset="2"/>
              <a:buChar char=""/>
            </a:pPr>
            <a:endParaRPr lang="en-US" dirty="0">
              <a:effectLst/>
              <a:latin typeface="Calibri" panose="020F0502020204030204" pitchFamily="34" charset="0"/>
              <a:ea typeface="Arial" panose="020B0604020202020204" pitchFamily="34" charset="0"/>
              <a:cs typeface="Arial" panose="020B0604020202020204" pitchFamily="34" charset="0"/>
            </a:endParaRPr>
          </a:p>
          <a:p>
            <a:endParaRPr lang="en-US" b="1" i="1" dirty="0"/>
          </a:p>
        </p:txBody>
      </p:sp>
      <p:pic>
        <p:nvPicPr>
          <p:cNvPr id="4" name="Google Shape;129;p4" descr="Image result for pa commission on crime and delinquency logo">
            <a:extLst>
              <a:ext uri="{FF2B5EF4-FFF2-40B4-BE49-F238E27FC236}">
                <a16:creationId xmlns:a16="http://schemas.microsoft.com/office/drawing/2014/main" id="{E795E2FD-D7AE-9FD9-9CD2-A51B997FB65C}"/>
              </a:ext>
            </a:extLst>
          </p:cNvPr>
          <p:cNvPicPr preferRelativeResize="0"/>
          <p:nvPr/>
        </p:nvPicPr>
        <p:blipFill rotWithShape="1">
          <a:blip r:embed="rId3">
            <a:alphaModFix/>
          </a:blip>
          <a:srcRect/>
          <a:stretch/>
        </p:blipFill>
        <p:spPr>
          <a:xfrm>
            <a:off x="9190560" y="5891689"/>
            <a:ext cx="2163240" cy="570547"/>
          </a:xfrm>
          <a:prstGeom prst="rect">
            <a:avLst/>
          </a:prstGeom>
          <a:noFill/>
          <a:ln>
            <a:noFill/>
          </a:ln>
        </p:spPr>
      </p:pic>
    </p:spTree>
    <p:extLst>
      <p:ext uri="{BB962C8B-B14F-4D97-AF65-F5344CB8AC3E}">
        <p14:creationId xmlns:p14="http://schemas.microsoft.com/office/powerpoint/2010/main" val="2932050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8CFD7-12B2-8454-E360-0E8FA78FF58F}"/>
              </a:ext>
            </a:extLst>
          </p:cNvPr>
          <p:cNvSpPr>
            <a:spLocks noGrp="1"/>
          </p:cNvSpPr>
          <p:nvPr>
            <p:ph type="title"/>
          </p:nvPr>
        </p:nvSpPr>
        <p:spPr/>
        <p:txBody>
          <a:bodyPr/>
          <a:lstStyle/>
          <a:p>
            <a:r>
              <a:rPr lang="en-US" b="1" dirty="0"/>
              <a:t>Purpose of Training: </a:t>
            </a:r>
            <a:r>
              <a:rPr lang="en-US" i="1" dirty="0"/>
              <a:t>To Inform</a:t>
            </a:r>
          </a:p>
        </p:txBody>
      </p:sp>
      <p:sp>
        <p:nvSpPr>
          <p:cNvPr id="3" name="Content Placeholder 2">
            <a:extLst>
              <a:ext uri="{FF2B5EF4-FFF2-40B4-BE49-F238E27FC236}">
                <a16:creationId xmlns:a16="http://schemas.microsoft.com/office/drawing/2014/main" id="{6DD5BE51-572E-EA42-49C4-3D350C8132FB}"/>
              </a:ext>
            </a:extLst>
          </p:cNvPr>
          <p:cNvSpPr>
            <a:spLocks noGrp="1"/>
          </p:cNvSpPr>
          <p:nvPr>
            <p:ph idx="1"/>
          </p:nvPr>
        </p:nvSpPr>
        <p:spPr/>
        <p:txBody>
          <a:bodyPr/>
          <a:lstStyle/>
          <a:p>
            <a:pPr marL="342900" marR="0" lvl="0" indent="-342900">
              <a:spcBef>
                <a:spcPts val="600"/>
              </a:spcBef>
              <a:spcAft>
                <a:spcPts val="0"/>
              </a:spcAft>
              <a:buFont typeface="Symbol" pitchFamily="2" charset="2"/>
              <a:buChar char=""/>
            </a:pPr>
            <a:r>
              <a:rPr lang="en-US" dirty="0">
                <a:solidFill>
                  <a:srgbClr val="000000"/>
                </a:solidFill>
                <a:effectLst/>
                <a:latin typeface="Calibri" panose="020F0502020204030204" pitchFamily="34" charset="0"/>
                <a:ea typeface="Arial" panose="020B0604020202020204" pitchFamily="34" charset="0"/>
                <a:cs typeface="Calibri" panose="020F0502020204030204" pitchFamily="34" charset="0"/>
              </a:rPr>
              <a:t>What drills are mandated.</a:t>
            </a:r>
            <a:endParaRPr lang="en-US" dirty="0">
              <a:effectLst/>
              <a:latin typeface="Calibri" panose="020F0502020204030204" pitchFamily="34" charset="0"/>
              <a:ea typeface="Arial" panose="020B0604020202020204" pitchFamily="34" charset="0"/>
              <a:cs typeface="Arial" panose="020B0604020202020204" pitchFamily="34" charset="0"/>
            </a:endParaRPr>
          </a:p>
          <a:p>
            <a:pPr marL="342900" marR="0" lvl="0" indent="-342900">
              <a:spcBef>
                <a:spcPts val="0"/>
              </a:spcBef>
              <a:spcAft>
                <a:spcPts val="0"/>
              </a:spcAft>
              <a:buFont typeface="Symbol" pitchFamily="2" charset="2"/>
              <a:buChar char=""/>
            </a:pPr>
            <a:r>
              <a:rPr lang="en-US" dirty="0">
                <a:solidFill>
                  <a:srgbClr val="000000"/>
                </a:solidFill>
                <a:effectLst/>
                <a:latin typeface="Calibri" panose="020F0502020204030204" pitchFamily="34" charset="0"/>
                <a:ea typeface="Arial" panose="020B0604020202020204" pitchFamily="34" charset="0"/>
                <a:cs typeface="Calibri" panose="020F0502020204030204" pitchFamily="34" charset="0"/>
              </a:rPr>
              <a:t>The components of an Emergency Preparedness Plan and how it impacts or involves them as school employees.</a:t>
            </a:r>
            <a:endParaRPr lang="en-US" dirty="0">
              <a:effectLst/>
              <a:latin typeface="Calibri" panose="020F0502020204030204" pitchFamily="34" charset="0"/>
              <a:ea typeface="Arial" panose="020B0604020202020204" pitchFamily="34" charset="0"/>
              <a:cs typeface="Arial" panose="020B0604020202020204" pitchFamily="34" charset="0"/>
            </a:endParaRPr>
          </a:p>
          <a:p>
            <a:pPr marL="342900" marR="0" lvl="0" indent="-342900">
              <a:spcBef>
                <a:spcPts val="0"/>
              </a:spcBef>
              <a:spcAft>
                <a:spcPts val="0"/>
              </a:spcAft>
              <a:buFont typeface="Symbol" pitchFamily="2" charset="2"/>
              <a:buChar char=""/>
            </a:pPr>
            <a:r>
              <a:rPr lang="en-US" dirty="0">
                <a:solidFill>
                  <a:srgbClr val="000000"/>
                </a:solidFill>
                <a:effectLst/>
                <a:latin typeface="Calibri" panose="020F0502020204030204" pitchFamily="34" charset="0"/>
                <a:ea typeface="Arial" panose="020B0604020202020204" pitchFamily="34" charset="0"/>
                <a:cs typeface="Calibri" panose="020F0502020204030204" pitchFamily="34" charset="0"/>
              </a:rPr>
              <a:t>The components of a communications plan and how it impacts or involves them as school employees.</a:t>
            </a:r>
            <a:endParaRPr lang="en-US" dirty="0">
              <a:effectLst/>
              <a:latin typeface="Calibri" panose="020F0502020204030204" pitchFamily="34" charset="0"/>
              <a:ea typeface="Arial" panose="020B0604020202020204" pitchFamily="34" charset="0"/>
              <a:cs typeface="Arial" panose="020B0604020202020204" pitchFamily="34" charset="0"/>
            </a:endParaRPr>
          </a:p>
          <a:p>
            <a:pPr marL="342900" marR="0" lvl="0" indent="-342900">
              <a:spcBef>
                <a:spcPts val="0"/>
              </a:spcBef>
              <a:spcAft>
                <a:spcPts val="600"/>
              </a:spcAft>
              <a:buFont typeface="Symbol" pitchFamily="2" charset="2"/>
              <a:buChar char=""/>
            </a:pPr>
            <a:r>
              <a:rPr lang="en-US" dirty="0">
                <a:solidFill>
                  <a:srgbClr val="000000"/>
                </a:solidFill>
                <a:effectLst/>
                <a:latin typeface="Calibri" panose="020F0502020204030204" pitchFamily="34" charset="0"/>
                <a:ea typeface="Arial" panose="020B0604020202020204" pitchFamily="34" charset="0"/>
                <a:cs typeface="Calibri" panose="020F0502020204030204" pitchFamily="34" charset="0"/>
              </a:rPr>
              <a:t>The components of the Federal Emergency Management Agency’s (FEMA) incident command structure and how it impacts or involves them as school employees.</a:t>
            </a:r>
            <a:endParaRPr lang="en-US" dirty="0">
              <a:effectLst/>
              <a:latin typeface="Calibri" panose="020F0502020204030204" pitchFamily="34" charset="0"/>
              <a:ea typeface="Arial" panose="020B0604020202020204" pitchFamily="34" charset="0"/>
              <a:cs typeface="Arial" panose="020B0604020202020204" pitchFamily="34" charset="0"/>
            </a:endParaRPr>
          </a:p>
          <a:p>
            <a:endParaRPr lang="en-US" dirty="0"/>
          </a:p>
        </p:txBody>
      </p:sp>
      <p:pic>
        <p:nvPicPr>
          <p:cNvPr id="4" name="Google Shape;129;p4" descr="Image result for pa commission on crime and delinquency logo">
            <a:extLst>
              <a:ext uri="{FF2B5EF4-FFF2-40B4-BE49-F238E27FC236}">
                <a16:creationId xmlns:a16="http://schemas.microsoft.com/office/drawing/2014/main" id="{BCD57E0F-90A5-7DC1-E198-75EC37152CC7}"/>
              </a:ext>
            </a:extLst>
          </p:cNvPr>
          <p:cNvPicPr preferRelativeResize="0"/>
          <p:nvPr/>
        </p:nvPicPr>
        <p:blipFill rotWithShape="1">
          <a:blip r:embed="rId3">
            <a:alphaModFix/>
          </a:blip>
          <a:srcRect/>
          <a:stretch/>
        </p:blipFill>
        <p:spPr>
          <a:xfrm>
            <a:off x="9190560" y="5891689"/>
            <a:ext cx="2163240" cy="570547"/>
          </a:xfrm>
          <a:prstGeom prst="rect">
            <a:avLst/>
          </a:prstGeom>
          <a:noFill/>
          <a:ln>
            <a:noFill/>
          </a:ln>
        </p:spPr>
      </p:pic>
    </p:spTree>
    <p:extLst>
      <p:ext uri="{BB962C8B-B14F-4D97-AF65-F5344CB8AC3E}">
        <p14:creationId xmlns:p14="http://schemas.microsoft.com/office/powerpoint/2010/main" val="3007541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a:extLst>
              <a:ext uri="{FF2B5EF4-FFF2-40B4-BE49-F238E27FC236}">
                <a16:creationId xmlns:a16="http://schemas.microsoft.com/office/drawing/2014/main" id="{B2B84F3B-9573-297C-F53B-52C461CDBAC7}"/>
              </a:ext>
            </a:extLst>
          </p:cNvPr>
          <p:cNvPicPr preferRelativeResize="0"/>
          <p:nvPr/>
        </p:nvPicPr>
        <p:blipFill rotWithShape="1">
          <a:blip r:embed="rId3">
            <a:alphaModFix/>
          </a:blip>
          <a:srcRect/>
          <a:stretch/>
        </p:blipFill>
        <p:spPr>
          <a:xfrm>
            <a:off x="7260844" y="702304"/>
            <a:ext cx="5033712" cy="3355809"/>
          </a:xfrm>
          <a:prstGeom prst="rect">
            <a:avLst/>
          </a:prstGeom>
          <a:noFill/>
          <a:ln>
            <a:noFill/>
          </a:ln>
        </p:spPr>
      </p:pic>
      <p:pic>
        <p:nvPicPr>
          <p:cNvPr id="5" name="Google Shape;93;p1">
            <a:extLst>
              <a:ext uri="{FF2B5EF4-FFF2-40B4-BE49-F238E27FC236}">
                <a16:creationId xmlns:a16="http://schemas.microsoft.com/office/drawing/2014/main" id="{F80FA991-34F9-86EE-DA5B-E1D3F240A1D1}"/>
              </a:ext>
            </a:extLst>
          </p:cNvPr>
          <p:cNvPicPr preferRelativeResize="0"/>
          <p:nvPr/>
        </p:nvPicPr>
        <p:blipFill rotWithShape="1">
          <a:blip r:embed="rId4">
            <a:alphaModFix/>
          </a:blip>
          <a:srcRect/>
          <a:stretch/>
        </p:blipFill>
        <p:spPr>
          <a:xfrm>
            <a:off x="3904526" y="191793"/>
            <a:ext cx="4822543" cy="3240750"/>
          </a:xfrm>
          <a:prstGeom prst="rect">
            <a:avLst/>
          </a:prstGeom>
          <a:noFill/>
          <a:ln>
            <a:noFill/>
          </a:ln>
        </p:spPr>
      </p:pic>
      <p:pic>
        <p:nvPicPr>
          <p:cNvPr id="6" name="Google Shape;94;p1">
            <a:extLst>
              <a:ext uri="{FF2B5EF4-FFF2-40B4-BE49-F238E27FC236}">
                <a16:creationId xmlns:a16="http://schemas.microsoft.com/office/drawing/2014/main" id="{C87006A7-81A5-BAE5-1EBE-9F10543BF320}"/>
              </a:ext>
            </a:extLst>
          </p:cNvPr>
          <p:cNvPicPr preferRelativeResize="0"/>
          <p:nvPr/>
        </p:nvPicPr>
        <p:blipFill rotWithShape="1">
          <a:blip r:embed="rId5">
            <a:alphaModFix/>
          </a:blip>
          <a:srcRect/>
          <a:stretch/>
        </p:blipFill>
        <p:spPr>
          <a:xfrm>
            <a:off x="-289724" y="430422"/>
            <a:ext cx="5033712" cy="3108475"/>
          </a:xfrm>
          <a:prstGeom prst="rect">
            <a:avLst/>
          </a:prstGeom>
          <a:noFill/>
          <a:ln>
            <a:noFill/>
          </a:ln>
        </p:spPr>
      </p:pic>
      <p:sp>
        <p:nvSpPr>
          <p:cNvPr id="7" name="Google Shape;95;p1">
            <a:extLst>
              <a:ext uri="{FF2B5EF4-FFF2-40B4-BE49-F238E27FC236}">
                <a16:creationId xmlns:a16="http://schemas.microsoft.com/office/drawing/2014/main" id="{810EA2C0-C367-F13A-44F3-193F29707AD3}"/>
              </a:ext>
            </a:extLst>
          </p:cNvPr>
          <p:cNvSpPr/>
          <p:nvPr/>
        </p:nvSpPr>
        <p:spPr>
          <a:xfrm>
            <a:off x="1838" y="1"/>
            <a:ext cx="12188324" cy="6840689"/>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749" b="0" i="0" u="none" strike="noStrike" cap="none">
              <a:solidFill>
                <a:schemeClr val="lt1"/>
              </a:solidFill>
              <a:latin typeface="Calibri"/>
              <a:ea typeface="Calibri"/>
              <a:cs typeface="Calibri"/>
              <a:sym typeface="Calibri"/>
            </a:endParaRPr>
          </a:p>
        </p:txBody>
      </p:sp>
      <p:pic>
        <p:nvPicPr>
          <p:cNvPr id="8" name="Google Shape;96;p1">
            <a:extLst>
              <a:ext uri="{FF2B5EF4-FFF2-40B4-BE49-F238E27FC236}">
                <a16:creationId xmlns:a16="http://schemas.microsoft.com/office/drawing/2014/main" id="{658FE390-ED8F-C5D8-4433-2C7D8592E2A0}"/>
              </a:ext>
            </a:extLst>
          </p:cNvPr>
          <p:cNvPicPr preferRelativeResize="0"/>
          <p:nvPr/>
        </p:nvPicPr>
        <p:blipFill rotWithShape="1">
          <a:blip r:embed="rId6">
            <a:alphaModFix/>
          </a:blip>
          <a:srcRect/>
          <a:stretch/>
        </p:blipFill>
        <p:spPr>
          <a:xfrm>
            <a:off x="518675" y="1715865"/>
            <a:ext cx="7756548" cy="5124838"/>
          </a:xfrm>
          <a:prstGeom prst="rect">
            <a:avLst/>
          </a:prstGeom>
          <a:noFill/>
          <a:ln>
            <a:noFill/>
          </a:ln>
        </p:spPr>
      </p:pic>
      <p:pic>
        <p:nvPicPr>
          <p:cNvPr id="9" name="Google Shape;97;p1">
            <a:extLst>
              <a:ext uri="{FF2B5EF4-FFF2-40B4-BE49-F238E27FC236}">
                <a16:creationId xmlns:a16="http://schemas.microsoft.com/office/drawing/2014/main" id="{85407E13-EE0E-60E0-D5B7-C6A965625E37}"/>
              </a:ext>
            </a:extLst>
          </p:cNvPr>
          <p:cNvPicPr preferRelativeResize="0"/>
          <p:nvPr/>
        </p:nvPicPr>
        <p:blipFill rotWithShape="1">
          <a:blip r:embed="rId7">
            <a:alphaModFix/>
          </a:blip>
          <a:srcRect/>
          <a:stretch/>
        </p:blipFill>
        <p:spPr>
          <a:xfrm>
            <a:off x="7066023" y="3647755"/>
            <a:ext cx="5192607" cy="3267018"/>
          </a:xfrm>
          <a:prstGeom prst="rect">
            <a:avLst/>
          </a:prstGeom>
          <a:noFill/>
          <a:ln>
            <a:noFill/>
          </a:ln>
        </p:spPr>
      </p:pic>
      <p:pic>
        <p:nvPicPr>
          <p:cNvPr id="10" name="Google Shape;98;p1">
            <a:extLst>
              <a:ext uri="{FF2B5EF4-FFF2-40B4-BE49-F238E27FC236}">
                <a16:creationId xmlns:a16="http://schemas.microsoft.com/office/drawing/2014/main" id="{9AFFABB7-FD1F-4550-1706-B7F622B2D067}"/>
              </a:ext>
            </a:extLst>
          </p:cNvPr>
          <p:cNvPicPr preferRelativeResize="0"/>
          <p:nvPr/>
        </p:nvPicPr>
        <p:blipFill rotWithShape="1">
          <a:blip r:embed="rId3">
            <a:alphaModFix/>
          </a:blip>
          <a:srcRect/>
          <a:stretch/>
        </p:blipFill>
        <p:spPr>
          <a:xfrm>
            <a:off x="7334853" y="-80697"/>
            <a:ext cx="5033712" cy="3355809"/>
          </a:xfrm>
          <a:prstGeom prst="rect">
            <a:avLst/>
          </a:prstGeom>
          <a:noFill/>
          <a:ln>
            <a:noFill/>
          </a:ln>
        </p:spPr>
      </p:pic>
      <p:pic>
        <p:nvPicPr>
          <p:cNvPr id="11" name="Google Shape;99;p1">
            <a:extLst>
              <a:ext uri="{FF2B5EF4-FFF2-40B4-BE49-F238E27FC236}">
                <a16:creationId xmlns:a16="http://schemas.microsoft.com/office/drawing/2014/main" id="{18DA90C6-D1B3-2088-1893-BE522584759A}"/>
              </a:ext>
            </a:extLst>
          </p:cNvPr>
          <p:cNvPicPr preferRelativeResize="0"/>
          <p:nvPr/>
        </p:nvPicPr>
        <p:blipFill rotWithShape="1">
          <a:blip r:embed="rId5">
            <a:alphaModFix/>
          </a:blip>
          <a:srcRect/>
          <a:stretch/>
        </p:blipFill>
        <p:spPr>
          <a:xfrm>
            <a:off x="-259903" y="-133835"/>
            <a:ext cx="5033712" cy="3108475"/>
          </a:xfrm>
          <a:prstGeom prst="rect">
            <a:avLst/>
          </a:prstGeom>
          <a:noFill/>
          <a:ln>
            <a:noFill/>
          </a:ln>
        </p:spPr>
      </p:pic>
      <p:pic>
        <p:nvPicPr>
          <p:cNvPr id="12" name="Google Shape;100;p1">
            <a:extLst>
              <a:ext uri="{FF2B5EF4-FFF2-40B4-BE49-F238E27FC236}">
                <a16:creationId xmlns:a16="http://schemas.microsoft.com/office/drawing/2014/main" id="{C6DCDAC0-1B21-DC5B-AEF1-C49DD1298FC3}"/>
              </a:ext>
            </a:extLst>
          </p:cNvPr>
          <p:cNvPicPr preferRelativeResize="0"/>
          <p:nvPr/>
        </p:nvPicPr>
        <p:blipFill rotWithShape="1">
          <a:blip r:embed="rId4">
            <a:alphaModFix/>
          </a:blip>
          <a:srcRect/>
          <a:stretch/>
        </p:blipFill>
        <p:spPr>
          <a:xfrm>
            <a:off x="3979722" y="-382332"/>
            <a:ext cx="4822543" cy="3240750"/>
          </a:xfrm>
          <a:prstGeom prst="rect">
            <a:avLst/>
          </a:prstGeom>
          <a:noFill/>
          <a:ln>
            <a:noFill/>
          </a:ln>
        </p:spPr>
      </p:pic>
      <p:pic>
        <p:nvPicPr>
          <p:cNvPr id="13" name="Google Shape;101;p1">
            <a:extLst>
              <a:ext uri="{FF2B5EF4-FFF2-40B4-BE49-F238E27FC236}">
                <a16:creationId xmlns:a16="http://schemas.microsoft.com/office/drawing/2014/main" id="{EB3A0B76-8EB6-024E-A0DB-79548FC25A9E}"/>
              </a:ext>
            </a:extLst>
          </p:cNvPr>
          <p:cNvPicPr preferRelativeResize="0"/>
          <p:nvPr/>
        </p:nvPicPr>
        <p:blipFill rotWithShape="1">
          <a:blip r:embed="rId8">
            <a:alphaModFix/>
          </a:blip>
          <a:srcRect/>
          <a:stretch/>
        </p:blipFill>
        <p:spPr>
          <a:xfrm>
            <a:off x="-12295" y="-21165"/>
            <a:ext cx="12221334" cy="6965196"/>
          </a:xfrm>
          <a:prstGeom prst="rect">
            <a:avLst/>
          </a:prstGeom>
          <a:noFill/>
          <a:ln>
            <a:noFill/>
          </a:ln>
        </p:spPr>
      </p:pic>
      <p:sp>
        <p:nvSpPr>
          <p:cNvPr id="14" name="Google Shape;102;p1">
            <a:extLst>
              <a:ext uri="{FF2B5EF4-FFF2-40B4-BE49-F238E27FC236}">
                <a16:creationId xmlns:a16="http://schemas.microsoft.com/office/drawing/2014/main" id="{F5EF0F5D-A1B0-61B8-6147-BAB5D8882A99}"/>
              </a:ext>
            </a:extLst>
          </p:cNvPr>
          <p:cNvSpPr/>
          <p:nvPr/>
        </p:nvSpPr>
        <p:spPr>
          <a:xfrm>
            <a:off x="19802" y="3056961"/>
            <a:ext cx="12207200" cy="854580"/>
          </a:xfrm>
          <a:prstGeom prst="rect">
            <a:avLst/>
          </a:prstGeom>
          <a:solidFill>
            <a:srgbClr val="222A35">
              <a:alpha val="46666"/>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749" b="0" i="0" u="none" strike="noStrike" cap="none">
              <a:solidFill>
                <a:schemeClr val="lt1"/>
              </a:solidFill>
              <a:latin typeface="Calibri"/>
              <a:ea typeface="Calibri"/>
              <a:cs typeface="Calibri"/>
              <a:sym typeface="Calibri"/>
            </a:endParaRPr>
          </a:p>
        </p:txBody>
      </p:sp>
      <p:cxnSp>
        <p:nvCxnSpPr>
          <p:cNvPr id="15" name="Google Shape;103;p1">
            <a:extLst>
              <a:ext uri="{FF2B5EF4-FFF2-40B4-BE49-F238E27FC236}">
                <a16:creationId xmlns:a16="http://schemas.microsoft.com/office/drawing/2014/main" id="{2D4F5E71-F2B8-C3BA-75BE-A54F0CEBDC3F}"/>
              </a:ext>
            </a:extLst>
          </p:cNvPr>
          <p:cNvCxnSpPr/>
          <p:nvPr/>
        </p:nvCxnSpPr>
        <p:spPr>
          <a:xfrm>
            <a:off x="19802" y="3911541"/>
            <a:ext cx="12256790" cy="0"/>
          </a:xfrm>
          <a:prstGeom prst="straightConnector1">
            <a:avLst/>
          </a:prstGeom>
          <a:noFill/>
          <a:ln w="12700" cap="flat" cmpd="sng">
            <a:solidFill>
              <a:schemeClr val="lt1"/>
            </a:solidFill>
            <a:prstDash val="solid"/>
            <a:miter lim="800000"/>
            <a:headEnd type="none" w="sm" len="sm"/>
            <a:tailEnd type="none" w="sm" len="sm"/>
          </a:ln>
        </p:spPr>
      </p:cxnSp>
      <p:sp>
        <p:nvSpPr>
          <p:cNvPr id="16" name="Google Shape;104;p1">
            <a:extLst>
              <a:ext uri="{FF2B5EF4-FFF2-40B4-BE49-F238E27FC236}">
                <a16:creationId xmlns:a16="http://schemas.microsoft.com/office/drawing/2014/main" id="{F9D3B82E-4445-EED5-DD38-92E45C401536}"/>
              </a:ext>
            </a:extLst>
          </p:cNvPr>
          <p:cNvSpPr txBox="1"/>
          <p:nvPr/>
        </p:nvSpPr>
        <p:spPr>
          <a:xfrm>
            <a:off x="328507" y="3168909"/>
            <a:ext cx="11972504"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200" b="1" i="0" u="none" strike="noStrike" cap="none" dirty="0">
                <a:solidFill>
                  <a:schemeClr val="lt1"/>
                </a:solidFill>
                <a:latin typeface="Corbel"/>
                <a:ea typeface="Corbel"/>
                <a:cs typeface="Corbel"/>
                <a:sym typeface="Corbel"/>
              </a:rPr>
              <a:t>WHAT DRILLS ARE MANDATED?</a:t>
            </a:r>
            <a:endParaRPr sz="3200" dirty="0"/>
          </a:p>
        </p:txBody>
      </p:sp>
      <p:pic>
        <p:nvPicPr>
          <p:cNvPr id="17" name="Google Shape;105;p1">
            <a:extLst>
              <a:ext uri="{FF2B5EF4-FFF2-40B4-BE49-F238E27FC236}">
                <a16:creationId xmlns:a16="http://schemas.microsoft.com/office/drawing/2014/main" id="{3B5408C7-68D4-A3EA-9E7F-AAFDDB139219}"/>
              </a:ext>
            </a:extLst>
          </p:cNvPr>
          <p:cNvPicPr preferRelativeResize="0"/>
          <p:nvPr/>
        </p:nvPicPr>
        <p:blipFill rotWithShape="1">
          <a:blip r:embed="rId9">
            <a:alphaModFix/>
          </a:blip>
          <a:srcRect/>
          <a:stretch/>
        </p:blipFill>
        <p:spPr>
          <a:xfrm>
            <a:off x="-20939" y="5749368"/>
            <a:ext cx="3655201" cy="1207907"/>
          </a:xfrm>
          <a:prstGeom prst="rect">
            <a:avLst/>
          </a:prstGeom>
          <a:noFill/>
          <a:ln>
            <a:noFill/>
          </a:ln>
        </p:spPr>
      </p:pic>
    </p:spTree>
    <p:extLst>
      <p:ext uri="{BB962C8B-B14F-4D97-AF65-F5344CB8AC3E}">
        <p14:creationId xmlns:p14="http://schemas.microsoft.com/office/powerpoint/2010/main" val="497130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74FD8-6FE8-9BE7-F2AE-3B1F5C6E9AE9}"/>
              </a:ext>
            </a:extLst>
          </p:cNvPr>
          <p:cNvSpPr>
            <a:spLocks noGrp="1"/>
          </p:cNvSpPr>
          <p:nvPr>
            <p:ph type="title"/>
          </p:nvPr>
        </p:nvSpPr>
        <p:spPr/>
        <p:txBody>
          <a:bodyPr/>
          <a:lstStyle/>
          <a:p>
            <a:r>
              <a:rPr lang="en-US" b="1" dirty="0"/>
              <a:t>School Safety Codes &amp; Mandates</a:t>
            </a:r>
          </a:p>
        </p:txBody>
      </p:sp>
      <p:sp>
        <p:nvSpPr>
          <p:cNvPr id="3" name="Content Placeholder 2">
            <a:extLst>
              <a:ext uri="{FF2B5EF4-FFF2-40B4-BE49-F238E27FC236}">
                <a16:creationId xmlns:a16="http://schemas.microsoft.com/office/drawing/2014/main" id="{7DF51797-4231-80D7-5962-2502E8A0273A}"/>
              </a:ext>
            </a:extLst>
          </p:cNvPr>
          <p:cNvSpPr>
            <a:spLocks noGrp="1"/>
          </p:cNvSpPr>
          <p:nvPr>
            <p:ph idx="1"/>
          </p:nvPr>
        </p:nvSpPr>
        <p:spPr/>
        <p:txBody>
          <a:bodyPr/>
          <a:lstStyle/>
          <a:p>
            <a:pPr marL="342900" marR="0" lvl="0" indent="-342900" fontAlgn="base">
              <a:spcBef>
                <a:spcPts val="600"/>
              </a:spcBef>
              <a:spcAft>
                <a:spcPts val="600"/>
              </a:spcAft>
              <a:buSzPts val="1000"/>
              <a:buFont typeface="Symbol" pitchFamily="2" charset="2"/>
              <a:buChar char=""/>
              <a:tabLst>
                <a:tab pos="457200" algn="l"/>
              </a:tabLst>
            </a:pPr>
            <a:r>
              <a:rPr lang="en-US" sz="2000" dirty="0">
                <a:solidFill>
                  <a:srgbClr val="1F4E79"/>
                </a:solidFill>
                <a:effectLst/>
                <a:latin typeface="Calibri" panose="020F0502020204030204" pitchFamily="34" charset="0"/>
                <a:ea typeface="Times New Roman" panose="02020603050405020304" pitchFamily="18" charset="0"/>
                <a:cs typeface="Calibri" panose="020F0502020204030204" pitchFamily="34" charset="0"/>
                <a:hlinkClick r:id="rId3"/>
              </a:rPr>
              <a:t>35 Pa. C.S. §7701</a:t>
            </a:r>
            <a:r>
              <a:rPr lang="en-US" sz="2000" dirty="0">
                <a:solidFill>
                  <a:srgbClr val="1F4E79"/>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t>
            </a:r>
            <a:r>
              <a:rPr lang="en-US" sz="20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Duties concerning disaster prevention</a:t>
            </a:r>
            <a:r>
              <a:rPr lang="en-US" sz="20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2000" dirty="0">
              <a:solidFill>
                <a:srgbClr val="FF0000"/>
              </a:solidFill>
              <a:effectLst/>
              <a:latin typeface="Calibri" panose="020F0502020204030204" pitchFamily="34" charset="0"/>
              <a:ea typeface="Arial" panose="020B0604020202020204" pitchFamily="34" charset="0"/>
              <a:cs typeface="Arial" panose="020B0604020202020204" pitchFamily="34" charset="0"/>
            </a:endParaRPr>
          </a:p>
          <a:p>
            <a:pPr marL="342900" marR="0" lvl="0" indent="-342900" fontAlgn="base">
              <a:spcBef>
                <a:spcPts val="600"/>
              </a:spcBef>
              <a:spcAft>
                <a:spcPts val="600"/>
              </a:spcAft>
              <a:buSzPts val="1000"/>
              <a:buFont typeface="Symbol" pitchFamily="2" charset="2"/>
              <a:buChar char=""/>
              <a:tabLst>
                <a:tab pos="457200" algn="l"/>
              </a:tabLst>
            </a:pPr>
            <a:r>
              <a:rPr lang="en-US" sz="2000" dirty="0">
                <a:solidFill>
                  <a:srgbClr val="1F4E79"/>
                </a:solidFill>
                <a:effectLst/>
                <a:latin typeface="Calibri" panose="020F0502020204030204" pitchFamily="34" charset="0"/>
                <a:ea typeface="Times New Roman" panose="02020603050405020304" pitchFamily="18" charset="0"/>
                <a:cs typeface="Calibri" panose="020F0502020204030204" pitchFamily="34" charset="0"/>
                <a:hlinkClick r:id="rId4"/>
              </a:rPr>
              <a:t>22 Pa. Code §10.24</a:t>
            </a:r>
            <a:r>
              <a:rPr lang="en-US" sz="20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Emergency and nonemergency response and preparedness</a:t>
            </a:r>
            <a:r>
              <a:rPr lang="en-US" sz="20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2000" dirty="0">
              <a:solidFill>
                <a:srgbClr val="FF0000"/>
              </a:solidFill>
              <a:effectLst/>
              <a:latin typeface="Calibri" panose="020F0502020204030204" pitchFamily="34" charset="0"/>
              <a:ea typeface="Arial" panose="020B0604020202020204" pitchFamily="34" charset="0"/>
              <a:cs typeface="Arial" panose="020B0604020202020204" pitchFamily="34" charset="0"/>
            </a:endParaRPr>
          </a:p>
          <a:p>
            <a:pPr marL="342900" marR="0" lvl="0" indent="-342900" fontAlgn="base">
              <a:spcBef>
                <a:spcPts val="600"/>
              </a:spcBef>
              <a:spcAft>
                <a:spcPts val="600"/>
              </a:spcAft>
              <a:buSzPts val="1000"/>
              <a:buFont typeface="Symbol" pitchFamily="2" charset="2"/>
              <a:buChar char=""/>
              <a:tabLst>
                <a:tab pos="457200" algn="l"/>
              </a:tabLst>
            </a:pPr>
            <a:r>
              <a:rPr lang="en-US" sz="2000" dirty="0">
                <a:solidFill>
                  <a:srgbClr val="1F4E79"/>
                </a:solidFill>
                <a:effectLst/>
                <a:latin typeface="Calibri" panose="020F0502020204030204" pitchFamily="34" charset="0"/>
                <a:ea typeface="Times New Roman" panose="02020603050405020304" pitchFamily="18" charset="0"/>
                <a:cs typeface="Calibri" panose="020F0502020204030204" pitchFamily="34" charset="0"/>
                <a:hlinkClick r:id="rId5"/>
              </a:rPr>
              <a:t>24 P.S. §15-1517</a:t>
            </a:r>
            <a:r>
              <a:rPr lang="en-US" sz="2000" dirty="0">
                <a:solidFill>
                  <a:srgbClr val="1F4E79"/>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t>
            </a:r>
            <a:r>
              <a:rPr lang="en-US" sz="20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Fire and Emergency Evacuation Drills</a:t>
            </a:r>
            <a:r>
              <a:rPr lang="en-US" sz="20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2000" dirty="0">
              <a:solidFill>
                <a:srgbClr val="FF0000"/>
              </a:solidFill>
              <a:effectLst/>
              <a:latin typeface="Calibri" panose="020F0502020204030204" pitchFamily="34" charset="0"/>
              <a:ea typeface="Arial" panose="020B0604020202020204" pitchFamily="34" charset="0"/>
              <a:cs typeface="Arial" panose="020B0604020202020204" pitchFamily="34" charset="0"/>
            </a:endParaRPr>
          </a:p>
          <a:p>
            <a:pPr marL="342900" marR="0" lvl="0" indent="-342900" fontAlgn="base">
              <a:spcBef>
                <a:spcPts val="600"/>
              </a:spcBef>
              <a:spcAft>
                <a:spcPts val="600"/>
              </a:spcAft>
              <a:buSzPts val="1000"/>
              <a:buFont typeface="Symbol" pitchFamily="2" charset="2"/>
              <a:buChar char=""/>
              <a:tabLst>
                <a:tab pos="457200" algn="l"/>
              </a:tabLst>
            </a:pPr>
            <a:r>
              <a:rPr lang="en-US" sz="2000" dirty="0">
                <a:solidFill>
                  <a:srgbClr val="1F4E79"/>
                </a:solidFill>
                <a:effectLst/>
                <a:latin typeface="Calibri" panose="020F0502020204030204" pitchFamily="34" charset="0"/>
                <a:ea typeface="Times New Roman" panose="02020603050405020304" pitchFamily="18" charset="0"/>
                <a:cs typeface="Calibri" panose="020F0502020204030204" pitchFamily="34" charset="0"/>
                <a:hlinkClick r:id="rId6"/>
              </a:rPr>
              <a:t>24 P.S §15 -1518</a:t>
            </a:r>
            <a:r>
              <a:rPr lang="en-US" sz="20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Textbooks and Instruction on Fire Dangers and Prevention Drills</a:t>
            </a:r>
            <a:r>
              <a:rPr lang="en-US" sz="20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2000" dirty="0">
              <a:solidFill>
                <a:srgbClr val="FF0000"/>
              </a:solidFill>
              <a:effectLst/>
              <a:latin typeface="Calibri" panose="020F0502020204030204" pitchFamily="34" charset="0"/>
              <a:ea typeface="Arial" panose="020B0604020202020204" pitchFamily="34" charset="0"/>
              <a:cs typeface="Arial" panose="020B0604020202020204" pitchFamily="34" charset="0"/>
            </a:endParaRPr>
          </a:p>
          <a:p>
            <a:pPr marL="342900" marR="0" lvl="0" indent="-342900" fontAlgn="base">
              <a:spcBef>
                <a:spcPts val="600"/>
              </a:spcBef>
              <a:spcAft>
                <a:spcPts val="600"/>
              </a:spcAft>
              <a:buSzPts val="1000"/>
              <a:buFont typeface="Symbol" pitchFamily="2" charset="2"/>
              <a:buChar char=""/>
              <a:tabLst>
                <a:tab pos="457200" algn="l"/>
              </a:tabLst>
            </a:pPr>
            <a:r>
              <a:rPr lang="en-US" sz="2000" dirty="0">
                <a:solidFill>
                  <a:srgbClr val="1F4E79"/>
                </a:solidFill>
                <a:effectLst/>
                <a:latin typeface="Calibri" panose="020F0502020204030204" pitchFamily="34" charset="0"/>
                <a:ea typeface="Times New Roman" panose="02020603050405020304" pitchFamily="18" charset="0"/>
                <a:cs typeface="Calibri" panose="020F0502020204030204" pitchFamily="34" charset="0"/>
                <a:hlinkClick r:id="rId7"/>
              </a:rPr>
              <a:t>24 P.S. §13-1310-B</a:t>
            </a:r>
            <a:r>
              <a:rPr lang="en-US" sz="20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(School safety and security training)</a:t>
            </a:r>
            <a:endParaRPr lang="en-US" sz="2000" dirty="0">
              <a:solidFill>
                <a:srgbClr val="FF0000"/>
              </a:solidFill>
              <a:effectLst/>
              <a:latin typeface="Calibri" panose="020F0502020204030204" pitchFamily="34" charset="0"/>
              <a:ea typeface="Arial" panose="020B0604020202020204" pitchFamily="34" charset="0"/>
              <a:cs typeface="Arial" panose="020B0604020202020204" pitchFamily="34" charset="0"/>
            </a:endParaRPr>
          </a:p>
          <a:p>
            <a:pPr marL="342900" marR="0" lvl="0" indent="-342900" fontAlgn="base">
              <a:spcBef>
                <a:spcPts val="600"/>
              </a:spcBef>
              <a:spcAft>
                <a:spcPts val="600"/>
              </a:spcAft>
              <a:buSzPts val="1000"/>
              <a:buFont typeface="Symbol" pitchFamily="2" charset="2"/>
              <a:buChar char=""/>
              <a:tabLst>
                <a:tab pos="457200" algn="l"/>
              </a:tabLst>
            </a:pPr>
            <a:r>
              <a:rPr lang="en-US" sz="2000" dirty="0">
                <a:solidFill>
                  <a:srgbClr val="1F4E79"/>
                </a:solidFill>
                <a:effectLst/>
                <a:latin typeface="Calibri" panose="020F0502020204030204" pitchFamily="34" charset="0"/>
                <a:ea typeface="Times New Roman" panose="02020603050405020304" pitchFamily="18" charset="0"/>
                <a:cs typeface="Calibri" panose="020F0502020204030204" pitchFamily="34" charset="0"/>
                <a:hlinkClick r:id="rId8"/>
              </a:rPr>
              <a:t>75 Pa. C.S. §4552</a:t>
            </a:r>
            <a:r>
              <a:rPr lang="en-US" sz="20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General requirements for school buses</a:t>
            </a:r>
            <a:r>
              <a:rPr lang="en-US" sz="20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2000" dirty="0">
              <a:solidFill>
                <a:srgbClr val="FF0000"/>
              </a:solidFill>
              <a:effectLst/>
              <a:latin typeface="Calibri" panose="020F0502020204030204" pitchFamily="34" charset="0"/>
              <a:ea typeface="Arial" panose="020B0604020202020204" pitchFamily="34" charset="0"/>
              <a:cs typeface="Arial" panose="020B0604020202020204" pitchFamily="34" charset="0"/>
            </a:endParaRPr>
          </a:p>
          <a:p>
            <a:pPr marL="342900" marR="0" lvl="0" indent="-342900" fontAlgn="base">
              <a:spcBef>
                <a:spcPts val="600"/>
              </a:spcBef>
              <a:spcAft>
                <a:spcPts val="600"/>
              </a:spcAft>
              <a:buSzPts val="1000"/>
              <a:buFont typeface="Symbol" pitchFamily="2" charset="2"/>
              <a:buChar char=""/>
              <a:tabLst>
                <a:tab pos="457200" algn="l"/>
              </a:tabLst>
            </a:pPr>
            <a:r>
              <a:rPr lang="en-US" sz="2000" dirty="0">
                <a:solidFill>
                  <a:srgbClr val="1F4E79"/>
                </a:solidFill>
                <a:effectLst/>
                <a:latin typeface="Calibri" panose="020F0502020204030204" pitchFamily="34" charset="0"/>
                <a:ea typeface="Times New Roman" panose="02020603050405020304" pitchFamily="18" charset="0"/>
                <a:cs typeface="Calibri" panose="020F0502020204030204" pitchFamily="34" charset="0"/>
                <a:hlinkClick r:id="rId9"/>
              </a:rPr>
              <a:t>20 U.S.C. §7118</a:t>
            </a:r>
            <a:r>
              <a:rPr lang="en-US" sz="20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Activities to support safe and healthy students</a:t>
            </a:r>
            <a:r>
              <a:rPr lang="en-US" sz="20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2000" dirty="0">
              <a:solidFill>
                <a:srgbClr val="FF0000"/>
              </a:solidFill>
              <a:effectLst/>
              <a:latin typeface="Calibri" panose="020F0502020204030204" pitchFamily="34" charset="0"/>
              <a:ea typeface="Arial" panose="020B0604020202020204" pitchFamily="34" charset="0"/>
              <a:cs typeface="Arial" panose="020B0604020202020204" pitchFamily="34" charset="0"/>
            </a:endParaRPr>
          </a:p>
          <a:p>
            <a:endParaRPr lang="en-US" dirty="0"/>
          </a:p>
        </p:txBody>
      </p:sp>
      <p:pic>
        <p:nvPicPr>
          <p:cNvPr id="4" name="Google Shape;129;p4" descr="Image result for pa commission on crime and delinquency logo">
            <a:extLst>
              <a:ext uri="{FF2B5EF4-FFF2-40B4-BE49-F238E27FC236}">
                <a16:creationId xmlns:a16="http://schemas.microsoft.com/office/drawing/2014/main" id="{718E6573-CC8B-691B-7C5C-37A8D6DAFCCA}"/>
              </a:ext>
            </a:extLst>
          </p:cNvPr>
          <p:cNvPicPr preferRelativeResize="0"/>
          <p:nvPr/>
        </p:nvPicPr>
        <p:blipFill rotWithShape="1">
          <a:blip r:embed="rId10">
            <a:alphaModFix/>
          </a:blip>
          <a:srcRect/>
          <a:stretch/>
        </p:blipFill>
        <p:spPr>
          <a:xfrm>
            <a:off x="9190560" y="5891689"/>
            <a:ext cx="2163240" cy="570547"/>
          </a:xfrm>
          <a:prstGeom prst="rect">
            <a:avLst/>
          </a:prstGeom>
          <a:noFill/>
          <a:ln>
            <a:noFill/>
          </a:ln>
        </p:spPr>
      </p:pic>
    </p:spTree>
    <p:extLst>
      <p:ext uri="{BB962C8B-B14F-4D97-AF65-F5344CB8AC3E}">
        <p14:creationId xmlns:p14="http://schemas.microsoft.com/office/powerpoint/2010/main" val="492736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F91EB-71DE-7F52-11F1-14936936CB72}"/>
              </a:ext>
            </a:extLst>
          </p:cNvPr>
          <p:cNvSpPr>
            <a:spLocks noGrp="1"/>
          </p:cNvSpPr>
          <p:nvPr>
            <p:ph type="title"/>
          </p:nvPr>
        </p:nvSpPr>
        <p:spPr/>
        <p:txBody>
          <a:bodyPr/>
          <a:lstStyle/>
          <a:p>
            <a:r>
              <a:rPr lang="en-US" b="1" dirty="0"/>
              <a:t>Mandated Drills:</a:t>
            </a:r>
          </a:p>
        </p:txBody>
      </p:sp>
      <p:sp>
        <p:nvSpPr>
          <p:cNvPr id="3" name="Content Placeholder 2">
            <a:extLst>
              <a:ext uri="{FF2B5EF4-FFF2-40B4-BE49-F238E27FC236}">
                <a16:creationId xmlns:a16="http://schemas.microsoft.com/office/drawing/2014/main" id="{8696B216-E68C-B623-ED3C-6D80E7CBE995}"/>
              </a:ext>
            </a:extLst>
          </p:cNvPr>
          <p:cNvSpPr>
            <a:spLocks noGrp="1"/>
          </p:cNvSpPr>
          <p:nvPr>
            <p:ph idx="1"/>
          </p:nvPr>
        </p:nvSpPr>
        <p:spPr/>
        <p:txBody>
          <a:bodyPr/>
          <a:lstStyle/>
          <a:p>
            <a:r>
              <a:rPr lang="en-US" dirty="0"/>
              <a:t>Emergency Preparedness Drills</a:t>
            </a:r>
          </a:p>
          <a:p>
            <a:r>
              <a:rPr lang="en-US" dirty="0"/>
              <a:t>Fire Drills</a:t>
            </a:r>
          </a:p>
          <a:p>
            <a:r>
              <a:rPr lang="en-US" dirty="0"/>
              <a:t>School Security Drills</a:t>
            </a:r>
          </a:p>
          <a:p>
            <a:r>
              <a:rPr lang="en-US" dirty="0"/>
              <a:t>Bus Emergency Drills</a:t>
            </a:r>
          </a:p>
          <a:p>
            <a:endParaRPr lang="en-US" dirty="0"/>
          </a:p>
        </p:txBody>
      </p:sp>
      <p:pic>
        <p:nvPicPr>
          <p:cNvPr id="4" name="Google Shape;129;p4" descr="Image result for pa commission on crime and delinquency logo">
            <a:extLst>
              <a:ext uri="{FF2B5EF4-FFF2-40B4-BE49-F238E27FC236}">
                <a16:creationId xmlns:a16="http://schemas.microsoft.com/office/drawing/2014/main" id="{E588FE7D-0A07-A134-6A9C-86C2E259CAB1}"/>
              </a:ext>
            </a:extLst>
          </p:cNvPr>
          <p:cNvPicPr preferRelativeResize="0"/>
          <p:nvPr/>
        </p:nvPicPr>
        <p:blipFill rotWithShape="1">
          <a:blip r:embed="rId3">
            <a:alphaModFix/>
          </a:blip>
          <a:srcRect/>
          <a:stretch/>
        </p:blipFill>
        <p:spPr>
          <a:xfrm>
            <a:off x="9190560" y="5891689"/>
            <a:ext cx="2163240" cy="570547"/>
          </a:xfrm>
          <a:prstGeom prst="rect">
            <a:avLst/>
          </a:prstGeom>
          <a:noFill/>
          <a:ln>
            <a:noFill/>
          </a:ln>
        </p:spPr>
      </p:pic>
    </p:spTree>
    <p:extLst>
      <p:ext uri="{BB962C8B-B14F-4D97-AF65-F5344CB8AC3E}">
        <p14:creationId xmlns:p14="http://schemas.microsoft.com/office/powerpoint/2010/main" val="41735016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591ab4e-f3ca-44dc-afd2-98c7c2234331">
      <Terms xmlns="http://schemas.microsoft.com/office/infopath/2007/PartnerControls"/>
    </lcf76f155ced4ddcb4097134ff3c332f>
    <TaxCatchAll xmlns="f79ca784-1de0-4537-9090-120f2526a798" xsi:nil="true"/>
    <AlanGeorgeRohn xmlns="5591ab4e-f3ca-44dc-afd2-98c7c2234331" xsi:nil="true"/>
    <SharedWithUsers xmlns="f79ca784-1de0-4537-9090-120f2526a798">
      <UserInfo>
        <DisplayName/>
        <AccountId xsi:nil="true"/>
        <AccountType/>
      </UserInfo>
    </SharedWithUsers>
    <MediaLengthInSeconds xmlns="5591ab4e-f3ca-44dc-afd2-98c7c223433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190713D299A4D448FBBF46FD477D26F" ma:contentTypeVersion="20" ma:contentTypeDescription="Create a new document." ma:contentTypeScope="" ma:versionID="e54559f58943f60c46c1b2a49c1d8287">
  <xsd:schema xmlns:xsd="http://www.w3.org/2001/XMLSchema" xmlns:xs="http://www.w3.org/2001/XMLSchema" xmlns:p="http://schemas.microsoft.com/office/2006/metadata/properties" xmlns:ns2="5591ab4e-f3ca-44dc-afd2-98c7c2234331" xmlns:ns3="f79ca784-1de0-4537-9090-120f2526a798" targetNamespace="http://schemas.microsoft.com/office/2006/metadata/properties" ma:root="true" ma:fieldsID="cb68c731ce98fb182aeb5c40fe9e9418" ns2:_="" ns3:_="">
    <xsd:import namespace="5591ab4e-f3ca-44dc-afd2-98c7c2234331"/>
    <xsd:import namespace="f79ca784-1de0-4537-9090-120f2526a798"/>
    <xsd:element name="properties">
      <xsd:complexType>
        <xsd:sequence>
          <xsd:element name="documentManagement">
            <xsd:complexType>
              <xsd:all>
                <xsd:element ref="ns2:AlanGeorgeRohn" minOccurs="0"/>
                <xsd:element ref="ns3:SharedWithUsers" minOccurs="0"/>
                <xsd:element ref="ns3:SharedWithDetails"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91ab4e-f3ca-44dc-afd2-98c7c2234331" elementFormDefault="qualified">
    <xsd:import namespace="http://schemas.microsoft.com/office/2006/documentManagement/types"/>
    <xsd:import namespace="http://schemas.microsoft.com/office/infopath/2007/PartnerControls"/>
    <xsd:element name="AlanGeorgeRohn" ma:index="4" nillable="true" ma:displayName="Alan George Rohn" ma:description="reviewed Dec 23" ma:format="Dropdown" ma:internalName="AlanGeorgeRohn" ma:readOnly="false">
      <xsd:simpleType>
        <xsd:union memberTypes="dms:Text">
          <xsd:simpleType>
            <xsd:restriction base="dms:Choice">
              <xsd:enumeration value="Choice 1"/>
              <xsd:enumeration value="Choice 2"/>
              <xsd:enumeration value="Choice 3"/>
            </xsd:restriction>
          </xsd:simpleType>
        </xsd:union>
      </xsd:simpleType>
    </xsd:element>
    <xsd:element name="MediaServiceMetadata" ma:index="7" nillable="true" ma:displayName="MediaServiceMetadata" ma:hidden="true" ma:internalName="MediaServiceMetadata" ma:readOnly="true">
      <xsd:simpleType>
        <xsd:restriction base="dms:Note"/>
      </xsd:simpleType>
    </xsd:element>
    <xsd:element name="MediaServiceFastMetadata" ma:index="8" nillable="true" ma:displayName="MediaServiceFastMetadata" ma:hidden="true" ma:internalName="MediaServiceFastMetadata" ma:readOnly="true">
      <xsd:simpleType>
        <xsd:restriction base="dms:Note"/>
      </xsd:simpleType>
    </xsd:element>
    <xsd:element name="MediaServiceSearchProperties" ma:index="9" nillable="true" ma:displayName="MediaServiceSearchProperties" ma:hidden="true" ma:internalName="MediaServiceSearchProperties"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ObjectDetectorVersions" ma:index="11" nillable="true" ma:displayName="MediaServiceObjectDetectorVersions" ma:description="" ma:hidden="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46fd46e4-75c0-44da-b034-9d72041baf96"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descrip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79ca784-1de0-4537-9090-120f2526a798" elementFormDefault="qualified">
    <xsd:import namespace="http://schemas.microsoft.com/office/2006/documentManagement/types"/>
    <xsd:import namespace="http://schemas.microsoft.com/office/infopath/2007/PartnerControls"/>
    <xsd:element name="SharedWithUsers" ma:index="5"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6"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82a4fe33-c0cd-45aa-b941-bb72e99456f5}" ma:internalName="TaxCatchAll" ma:showField="CatchAllData" ma:web="f79ca784-1de0-4537-9090-120f2526a79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33B58A9-0147-4657-B9A1-BF3DD054D8AB}">
  <ds:schemaRefs>
    <ds:schemaRef ds:uri="http://schemas.microsoft.com/office/2006/metadata/properties"/>
    <ds:schemaRef ds:uri="http://schemas.microsoft.com/office/infopath/2007/PartnerControls"/>
    <ds:schemaRef ds:uri="ca8ed6de-a921-4f0a-92b9-5825e6f7f053"/>
    <ds:schemaRef ds:uri="48fdde7d-b351-4a17-8181-178d5c0c714c"/>
    <ds:schemaRef ds:uri="5591ab4e-f3ca-44dc-afd2-98c7c2234331"/>
    <ds:schemaRef ds:uri="f79ca784-1de0-4537-9090-120f2526a798"/>
  </ds:schemaRefs>
</ds:datastoreItem>
</file>

<file path=customXml/itemProps2.xml><?xml version="1.0" encoding="utf-8"?>
<ds:datastoreItem xmlns:ds="http://schemas.openxmlformats.org/officeDocument/2006/customXml" ds:itemID="{B6792718-C33B-4683-90C0-25B1B3A69383}"/>
</file>

<file path=customXml/itemProps3.xml><?xml version="1.0" encoding="utf-8"?>
<ds:datastoreItem xmlns:ds="http://schemas.openxmlformats.org/officeDocument/2006/customXml" ds:itemID="{F9821892-2A87-4F7A-8B8F-BBA22A06286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3813</TotalTime>
  <Words>13148</Words>
  <Application>Microsoft Office PowerPoint</Application>
  <PresentationFormat>Widescreen</PresentationFormat>
  <Paragraphs>656</Paragraphs>
  <Slides>35</Slides>
  <Notes>35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Arial</vt:lpstr>
      <vt:lpstr>Calibri</vt:lpstr>
      <vt:lpstr>Calibri Light</vt:lpstr>
      <vt:lpstr>Corbel</vt:lpstr>
      <vt:lpstr>Courier New</vt:lpstr>
      <vt:lpstr>Symbol</vt:lpstr>
      <vt:lpstr>Times New Roman</vt:lpstr>
      <vt:lpstr>Wingdings</vt:lpstr>
      <vt:lpstr>Office Theme</vt:lpstr>
      <vt:lpstr>PowerPoint Presentation</vt:lpstr>
      <vt:lpstr>PowerPoint Presentation</vt:lpstr>
      <vt:lpstr>Administrative Matters:</vt:lpstr>
      <vt:lpstr>Session Expectations:</vt:lpstr>
      <vt:lpstr>Act 55 Requirement: Emergency Training Drills</vt:lpstr>
      <vt:lpstr>Purpose of Training: To Inform</vt:lpstr>
      <vt:lpstr>PowerPoint Presentation</vt:lpstr>
      <vt:lpstr>School Safety Codes &amp; Mandates</vt:lpstr>
      <vt:lpstr>Mandated Drills:</vt:lpstr>
      <vt:lpstr>Why are these Requirements Important?</vt:lpstr>
      <vt:lpstr>Interagency Coordination:</vt:lpstr>
      <vt:lpstr>PowerPoint Presentation</vt:lpstr>
      <vt:lpstr>Plans &amp; Purposes:</vt:lpstr>
      <vt:lpstr>Plans Should Be:</vt:lpstr>
      <vt:lpstr>Plans Should Ensure:</vt:lpstr>
      <vt:lpstr>EPP Structure:</vt:lpstr>
      <vt:lpstr>Questions &amp; Final Points:</vt:lpstr>
      <vt:lpstr>PowerPoint Presentation</vt:lpstr>
      <vt:lpstr>Communications Plans:</vt:lpstr>
      <vt:lpstr>Components of a Plan:</vt:lpstr>
      <vt:lpstr>Practicing the Plan:</vt:lpstr>
      <vt:lpstr>ABC’s of Communication:</vt:lpstr>
      <vt:lpstr>PowerPoint Presentation</vt:lpstr>
      <vt:lpstr>National Incident Management System </vt:lpstr>
      <vt:lpstr>Incident Command System (ICS)</vt:lpstr>
      <vt:lpstr> ICS Relevance to School Employees</vt:lpstr>
      <vt:lpstr>Why is understanding the  Incident Command System important?  </vt:lpstr>
      <vt:lpstr>PowerPoint Presentation</vt:lpstr>
      <vt:lpstr>Exercise 1: Comparing </vt:lpstr>
      <vt:lpstr>Exercise #2: Comparing</vt:lpstr>
      <vt:lpstr>Exercise #3:</vt:lpstr>
      <vt:lpstr>Examining Responsibilities</vt:lpstr>
      <vt:lpstr>PowerPoint Presentation</vt:lpstr>
      <vt:lpstr>Additional Resources</vt:lpstr>
      <vt:lpstr>Additional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mason wooldridge</dc:creator>
  <cp:lastModifiedBy>Chris Stone</cp:lastModifiedBy>
  <cp:revision>5</cp:revision>
  <cp:lastPrinted>2023-11-21T16:48:57Z</cp:lastPrinted>
  <dcterms:created xsi:type="dcterms:W3CDTF">2023-10-31T12:59:37Z</dcterms:created>
  <dcterms:modified xsi:type="dcterms:W3CDTF">2024-11-19T15:20:27Z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0x0101000190713D299A4D448FBBF46FD477D26F</vt:lpwstr>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y fmtid="{D5CDD505-2E9C-101B-9397-08002B2CF9AE}" pid="7" name="MSIP_Label_defa4170-0d19-0005-0003-bc88714345d2_Enabled">
    <vt:lpwstr>true</vt:lpwstr>
  </property>
  <property fmtid="{D5CDD505-2E9C-101B-9397-08002B2CF9AE}" pid="8" name="MSIP_Label_defa4170-0d19-0005-0003-bc88714345d2_SetDate">
    <vt:lpwstr>2024-11-19T15:20:17Z</vt:lpwstr>
  </property>
  <property fmtid="{D5CDD505-2E9C-101B-9397-08002B2CF9AE}" pid="9" name="MSIP_Label_defa4170-0d19-0005-0003-bc88714345d2_Method">
    <vt:lpwstr>Standard</vt:lpwstr>
  </property>
  <property fmtid="{D5CDD505-2E9C-101B-9397-08002B2CF9AE}" pid="10" name="MSIP_Label_defa4170-0d19-0005-0003-bc88714345d2_Name">
    <vt:lpwstr>defa4170-0d19-0005-0003-bc88714345d2</vt:lpwstr>
  </property>
  <property fmtid="{D5CDD505-2E9C-101B-9397-08002B2CF9AE}" pid="11" name="MSIP_Label_defa4170-0d19-0005-0003-bc88714345d2_SiteId">
    <vt:lpwstr>4427ebf1-74a9-4c88-a608-92e0df7644c6</vt:lpwstr>
  </property>
  <property fmtid="{D5CDD505-2E9C-101B-9397-08002B2CF9AE}" pid="12" name="MSIP_Label_defa4170-0d19-0005-0003-bc88714345d2_ActionId">
    <vt:lpwstr>b3850dd1-8caa-4dc6-8c42-563b1aec08a7</vt:lpwstr>
  </property>
  <property fmtid="{D5CDD505-2E9C-101B-9397-08002B2CF9AE}" pid="13" name="MSIP_Label_defa4170-0d19-0005-0003-bc88714345d2_ContentBits">
    <vt:lpwstr>0</vt:lpwstr>
  </property>
</Properties>
</file>